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8" r:id="rId3"/>
    <p:sldId id="261" r:id="rId4"/>
    <p:sldId id="262" r:id="rId5"/>
    <p:sldId id="263" r:id="rId6"/>
    <p:sldId id="265" r:id="rId7"/>
    <p:sldId id="257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8A63-F2A1-44A4-A4D1-B2B9C28AB9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E285-444D-4C0C-8BFA-BDB311F86A90}" type="slidenum">
              <a:rPr/>
              <a:pPr/>
              <a:t>‹#›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7F108C-2518-4D60-9FAF-6346FD9D7826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8.pdf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0.pdf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e.edu/future-students/freshman-estimated-cost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media.wix.com/ugd/f17c8f_c4713c099824491b81918c5ff9d90fc0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28600"/>
            <a:ext cx="8228013" cy="266699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Forum on Shared Governance</a:t>
            </a:r>
            <a:br>
              <a:rPr lang="en-US" dirty="0" smtClean="0"/>
            </a:br>
            <a:r>
              <a:rPr lang="en-US" sz="2400" dirty="0" smtClean="0"/>
              <a:t>Tuesday, April 11, 2017 – 3:00 PM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2559424"/>
          </a:xfrm>
        </p:spPr>
        <p:txBody>
          <a:bodyPr>
            <a:noAutofit/>
          </a:bodyPr>
          <a:lstStyle/>
          <a:p>
            <a:r>
              <a:rPr lang="en-US" sz="4800" dirty="0" smtClean="0"/>
              <a:t>The Budget Process: What is it and how can we make it better?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Budget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478306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5"/>
                </a:solidFill>
              </a:rPr>
              <a:t>Vice-President </a:t>
            </a:r>
            <a:r>
              <a:rPr lang="en-US" sz="3200" dirty="0" err="1" smtClean="0">
                <a:solidFill>
                  <a:schemeClr val="accent5"/>
                </a:solidFill>
              </a:rPr>
              <a:t>Westman</a:t>
            </a:r>
            <a:endParaRPr lang="en-US" sz="3200" dirty="0" smtClean="0">
              <a:solidFill>
                <a:schemeClr val="accent5"/>
              </a:solidFill>
            </a:endParaRPr>
          </a:p>
          <a:p>
            <a:pPr lvl="1"/>
            <a:r>
              <a:rPr lang="en-US" sz="2800" dirty="0" smtClean="0">
                <a:solidFill>
                  <a:schemeClr val="accent5"/>
                </a:solidFill>
              </a:rPr>
              <a:t>Process</a:t>
            </a:r>
          </a:p>
          <a:p>
            <a:pPr lvl="2"/>
            <a:r>
              <a:rPr lang="en-US" sz="2400" dirty="0" smtClean="0">
                <a:solidFill>
                  <a:schemeClr val="accent5"/>
                </a:solidFill>
              </a:rPr>
              <a:t>Participants</a:t>
            </a:r>
          </a:p>
          <a:p>
            <a:pPr lvl="3"/>
            <a:r>
              <a:rPr lang="en-US" sz="2400" dirty="0" smtClean="0">
                <a:solidFill>
                  <a:schemeClr val="accent5"/>
                </a:solidFill>
              </a:rPr>
              <a:t>Internal – Stakeholders defined</a:t>
            </a:r>
          </a:p>
          <a:p>
            <a:pPr lvl="3"/>
            <a:r>
              <a:rPr lang="en-US" sz="2400" dirty="0" smtClean="0">
                <a:solidFill>
                  <a:schemeClr val="accent5"/>
                </a:solidFill>
              </a:rPr>
              <a:t>External – OSRHE &amp; RUSO</a:t>
            </a:r>
          </a:p>
          <a:p>
            <a:pPr lvl="2"/>
            <a:r>
              <a:rPr lang="en-US" sz="2800" dirty="0" smtClean="0">
                <a:solidFill>
                  <a:schemeClr val="accent5"/>
                </a:solidFill>
              </a:rPr>
              <a:t>Prioritization </a:t>
            </a:r>
            <a:r>
              <a:rPr lang="en-US" sz="2800" dirty="0" err="1" smtClean="0">
                <a:solidFill>
                  <a:schemeClr val="accent5"/>
                </a:solidFill>
              </a:rPr>
              <a:t>Guidlines</a:t>
            </a:r>
            <a:endParaRPr lang="en-US" sz="2800" dirty="0" smtClean="0">
              <a:solidFill>
                <a:schemeClr val="accent5"/>
              </a:solidFill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ril 2017 - Budget Timeline &amp; Overview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676400" y="-342999"/>
            <a:ext cx="5715000" cy="7734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ril 2017 - Student Fee Overview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4470" y="0"/>
            <a:ext cx="887505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Academic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1676400"/>
            <a:ext cx="7662864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>
                <a:solidFill>
                  <a:schemeClr val="accent5"/>
                </a:solidFill>
              </a:rPr>
              <a:t>Current Fees on </a:t>
            </a:r>
          </a:p>
          <a:p>
            <a:pPr algn="ctr">
              <a:buNone/>
            </a:pPr>
            <a:r>
              <a:rPr lang="en-US" sz="6000" dirty="0" smtClean="0">
                <a:solidFill>
                  <a:schemeClr val="accent5"/>
                </a:solidFill>
              </a:rPr>
              <a:t>SE website</a:t>
            </a:r>
          </a:p>
          <a:p>
            <a:pPr algn="ctr">
              <a:buNone/>
            </a:pPr>
            <a:r>
              <a:rPr lang="en-US" sz="1412" dirty="0" smtClean="0">
                <a:solidFill>
                  <a:schemeClr val="accent5"/>
                </a:solidFill>
                <a:hlinkClick r:id="rId2"/>
              </a:rPr>
              <a:t>http://www.se.edu/future-students/freshman-estimated-cost/</a:t>
            </a:r>
            <a:endParaRPr lang="en-US" sz="1412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Fees Assessed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Current Fees - Excel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34752" y="2514600"/>
            <a:ext cx="4280647" cy="3522663"/>
          </a:xfrm>
        </p:spPr>
        <p:txBody>
          <a:bodyPr/>
          <a:lstStyle/>
          <a:p>
            <a:r>
              <a:rPr lang="en-US" sz="3600" dirty="0" smtClean="0"/>
              <a:t>Proposed fees to RUSO for FY18</a:t>
            </a:r>
          </a:p>
          <a:p>
            <a:r>
              <a:rPr lang="en-US" dirty="0" smtClean="0">
                <a:hlinkClick r:id="rId2"/>
              </a:rPr>
              <a:t>http://media.wix.com/ugd/f17c8f_c4713c099824491b81918c5ff9d90fc0.pdf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430BB"/>
                </a:solidFill>
              </a:rPr>
              <a:t>Questions - Fees</a:t>
            </a:r>
            <a:endParaRPr lang="en-US" dirty="0">
              <a:solidFill>
                <a:srgbClr val="5430B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1676400"/>
            <a:ext cx="7662864" cy="43608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the timeline to access fees collected for specific purposes (i.e. lab fees, art supply fees, etc.)?  When are they made available to the departments/faculty/staff?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What is the process currently used to make supply fees available?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Can fees assessed, but not used, be carried over from year to year to pay for big ticket items?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199" y="533401"/>
            <a:ext cx="8228013" cy="1752600"/>
          </a:xfrm>
        </p:spPr>
        <p:txBody>
          <a:bodyPr/>
          <a:lstStyle/>
          <a:p>
            <a:r>
              <a:rPr lang="en-US" sz="7200" dirty="0" smtClean="0"/>
              <a:t>Open Discussion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2559424"/>
          </a:xfrm>
        </p:spPr>
        <p:txBody>
          <a:bodyPr>
            <a:noAutofit/>
          </a:bodyPr>
          <a:lstStyle/>
          <a:p>
            <a:r>
              <a:rPr lang="en-US" sz="4800" dirty="0" smtClean="0"/>
              <a:t>Questions/Concerns</a:t>
            </a:r>
          </a:p>
          <a:p>
            <a:r>
              <a:rPr lang="en-US" sz="4800" dirty="0" smtClean="0"/>
              <a:t>How can we improve?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175</TotalTime>
  <Words>186</Words>
  <Application>Microsoft Macintosh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Genesis</vt:lpstr>
      <vt:lpstr> Forum on Shared Governance Tuesday, April 11, 2017 – 3:00 PM </vt:lpstr>
      <vt:lpstr>Current Budget Process</vt:lpstr>
      <vt:lpstr>Slide 3</vt:lpstr>
      <vt:lpstr>Slide 4</vt:lpstr>
      <vt:lpstr>Current Academic Fees</vt:lpstr>
      <vt:lpstr>All Fees Assessed</vt:lpstr>
      <vt:lpstr>Questions - Fees</vt:lpstr>
      <vt:lpstr>Open Discussion</vt:lpstr>
    </vt:vector>
  </TitlesOfParts>
  <Company>Southeastern Oklahoma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Forum on Shared Governance Tuesday, April 11 – 3:00 PM </dc:title>
  <dc:creator>Steven Emge</dc:creator>
  <cp:lastModifiedBy>Steven Emge</cp:lastModifiedBy>
  <cp:revision>24</cp:revision>
  <dcterms:created xsi:type="dcterms:W3CDTF">2017-04-10T19:19:54Z</dcterms:created>
  <dcterms:modified xsi:type="dcterms:W3CDTF">2017-04-10T19:20:32Z</dcterms:modified>
</cp:coreProperties>
</file>