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4"/>
  </p:sldMasterIdLst>
  <p:notesMasterIdLst>
    <p:notesMasterId r:id="rId16"/>
  </p:notesMasterIdLst>
  <p:handoutMasterIdLst>
    <p:handoutMasterId r:id="rId17"/>
  </p:handoutMasterIdLst>
  <p:sldIdLst>
    <p:sldId id="256" r:id="rId5"/>
    <p:sldId id="257" r:id="rId6"/>
    <p:sldId id="259" r:id="rId7"/>
    <p:sldId id="272" r:id="rId8"/>
    <p:sldId id="261" r:id="rId9"/>
    <p:sldId id="263" r:id="rId10"/>
    <p:sldId id="271" r:id="rId11"/>
    <p:sldId id="273"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3E3E"/>
    <a:srgbClr val="6D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7853C-536D-4A76-A0AE-DD22124D55A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84328" autoAdjust="0"/>
  </p:normalViewPr>
  <p:slideViewPr>
    <p:cSldViewPr snapToGrid="0">
      <p:cViewPr varScale="1">
        <p:scale>
          <a:sx n="57" d="100"/>
          <a:sy n="57" d="100"/>
        </p:scale>
        <p:origin x="844" y="40"/>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EDD3B8-5E68-48E9-AAB1-5DE570C28E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A897E35-4312-4077-83D3-69953080BC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836F02-AF67-416B-AB85-08CFF698F86D}" type="datetimeFigureOut">
              <a:rPr lang="en-US" smtClean="0"/>
              <a:t>11/10/2019</a:t>
            </a:fld>
            <a:endParaRPr lang="en-US" dirty="0"/>
          </a:p>
        </p:txBody>
      </p:sp>
      <p:sp>
        <p:nvSpPr>
          <p:cNvPr id="4" name="Footer Placeholder 3">
            <a:extLst>
              <a:ext uri="{FF2B5EF4-FFF2-40B4-BE49-F238E27FC236}">
                <a16:creationId xmlns:a16="http://schemas.microsoft.com/office/drawing/2014/main" id="{75853C52-2B92-4B9E-86F4-DB78684BEC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20E0EA4-BAD2-4335-9446-CA4CCFEC14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65BC62-3B36-43F8-8B69-D6E5E743DA31}" type="slidenum">
              <a:rPr lang="en-US" smtClean="0"/>
              <a:t>‹#›</a:t>
            </a:fld>
            <a:endParaRPr lang="en-US" dirty="0"/>
          </a:p>
        </p:txBody>
      </p:sp>
    </p:spTree>
    <p:extLst>
      <p:ext uri="{BB962C8B-B14F-4D97-AF65-F5344CB8AC3E}">
        <p14:creationId xmlns:p14="http://schemas.microsoft.com/office/powerpoint/2010/main" val="3316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7E8F0-931C-4E43-98D1-A3CD0E0034DC}" type="datetimeFigureOut">
              <a:rPr lang="en-US" smtClean="0"/>
              <a:t>11/10/2019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EB063-7F11-4E3B-BA52-07405B1C2D95}" type="slidenum">
              <a:rPr lang="en-US" smtClean="0"/>
              <a:t>‹#›</a:t>
            </a:fld>
            <a:endParaRPr lang="en-US" dirty="0"/>
          </a:p>
        </p:txBody>
      </p:sp>
    </p:spTree>
    <p:extLst>
      <p:ext uri="{BB962C8B-B14F-4D97-AF65-F5344CB8AC3E}">
        <p14:creationId xmlns:p14="http://schemas.microsoft.com/office/powerpoint/2010/main" val="186293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ahoma" panose="020B0604030504040204" pitchFamily="34" charset="0"/>
                <a:ea typeface="Tahoma" panose="020B0604030504040204" pitchFamily="34" charset="0"/>
                <a:cs typeface="Tahoma" panose="020B0604030504040204" pitchFamily="34" charset="0"/>
              </a:rPr>
              <a:t>Be specific and direct in the title. Use the subtitle to give the specific context of the speech.</a:t>
            </a:r>
          </a:p>
          <a:p>
            <a:r>
              <a:rPr lang="en-US" sz="1200" dirty="0">
                <a:latin typeface="Tahoma" panose="020B0604030504040204" pitchFamily="34" charset="0"/>
                <a:ea typeface="Tahoma" panose="020B0604030504040204" pitchFamily="34" charset="0"/>
                <a:cs typeface="Tahoma" panose="020B0604030504040204" pitchFamily="34" charset="0"/>
              </a:rPr>
              <a:t>-The goal should be to capture the audience’s attention which can be done with a quote, a startling statistic, or fact.  It is not necessary to include this attention getter on the slide.</a:t>
            </a: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a:t>
            </a:fld>
            <a:endParaRPr lang="en-US" dirty="0"/>
          </a:p>
        </p:txBody>
      </p:sp>
    </p:spTree>
    <p:extLst>
      <p:ext uri="{BB962C8B-B14F-4D97-AF65-F5344CB8AC3E}">
        <p14:creationId xmlns:p14="http://schemas.microsoft.com/office/powerpoint/2010/main" val="3205455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2</a:t>
            </a:fld>
            <a:endParaRPr lang="en-US" dirty="0"/>
          </a:p>
        </p:txBody>
      </p:sp>
    </p:spTree>
    <p:extLst>
      <p:ext uri="{BB962C8B-B14F-4D97-AF65-F5344CB8AC3E}">
        <p14:creationId xmlns:p14="http://schemas.microsoft.com/office/powerpoint/2010/main" val="275240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3</a:t>
            </a:fld>
            <a:endParaRPr lang="en-US" dirty="0"/>
          </a:p>
        </p:txBody>
      </p:sp>
    </p:spTree>
    <p:extLst>
      <p:ext uri="{BB962C8B-B14F-4D97-AF65-F5344CB8AC3E}">
        <p14:creationId xmlns:p14="http://schemas.microsoft.com/office/powerpoint/2010/main" val="3338027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4</a:t>
            </a:fld>
            <a:endParaRPr lang="en-US" dirty="0"/>
          </a:p>
        </p:txBody>
      </p:sp>
    </p:spTree>
    <p:extLst>
      <p:ext uri="{BB962C8B-B14F-4D97-AF65-F5344CB8AC3E}">
        <p14:creationId xmlns:p14="http://schemas.microsoft.com/office/powerpoint/2010/main" val="1111666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5</a:t>
            </a:fld>
            <a:endParaRPr lang="en-US" dirty="0"/>
          </a:p>
        </p:txBody>
      </p:sp>
    </p:spTree>
    <p:extLst>
      <p:ext uri="{BB962C8B-B14F-4D97-AF65-F5344CB8AC3E}">
        <p14:creationId xmlns:p14="http://schemas.microsoft.com/office/powerpoint/2010/main" val="2639452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#2 should be clear and concise.  Each piece of evidence should be summarized for clarity and cited correctly.  Do not simply read the pieces of evidence, but elaborate where needed.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[type notes for elaboration here]</a:t>
            </a:r>
          </a:p>
          <a:p>
            <a:r>
              <a:rPr lang="en-US" dirty="0"/>
              <a:t>Be sure to transition to main point #3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6</a:t>
            </a:fld>
            <a:endParaRPr lang="en-US" dirty="0"/>
          </a:p>
        </p:txBody>
      </p:sp>
    </p:spTree>
    <p:extLst>
      <p:ext uri="{BB962C8B-B14F-4D97-AF65-F5344CB8AC3E}">
        <p14:creationId xmlns:p14="http://schemas.microsoft.com/office/powerpoint/2010/main" val="750561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7</a:t>
            </a:fld>
            <a:endParaRPr lang="en-US" dirty="0"/>
          </a:p>
        </p:txBody>
      </p:sp>
    </p:spTree>
    <p:extLst>
      <p:ext uri="{BB962C8B-B14F-4D97-AF65-F5344CB8AC3E}">
        <p14:creationId xmlns:p14="http://schemas.microsoft.com/office/powerpoint/2010/main" val="3775167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Tahoma" panose="020B0604030504040204" pitchFamily="34" charset="0"/>
                <a:ea typeface="Tahoma" panose="020B0604030504040204" pitchFamily="34" charset="0"/>
                <a:cs typeface="Tahoma" panose="020B0604030504040204" pitchFamily="34" charset="0"/>
              </a:rPr>
              <a:t>The counterargument should be the most common argument against the topic.  The goal for this slide is to address the counterargument in such a way as to actually strengthen the original topic.  Be sure to address each piece of evidence against the topic.  As you address each piece of evidence elaborate on the text found on the slide.  Remember to transition to the final slide, the action step.</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9</a:t>
            </a:fld>
            <a:endParaRPr lang="en-US" dirty="0"/>
          </a:p>
        </p:txBody>
      </p:sp>
    </p:spTree>
    <p:extLst>
      <p:ext uri="{BB962C8B-B14F-4D97-AF65-F5344CB8AC3E}">
        <p14:creationId xmlns:p14="http://schemas.microsoft.com/office/powerpoint/2010/main" val="3730541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The action step is what the audience is supposed to do or think about the topic.  It should be one sentence that is written clearly and with much thought. It may also be the thesis statement restated as an action.  The goal of this slide is to leave the audience with a clear message as to what they are to do or think at the end of the speech.  It may be a good idea to end with a powerful quote or image.  </a:t>
            </a:r>
          </a:p>
        </p:txBody>
      </p:sp>
      <p:sp>
        <p:nvSpPr>
          <p:cNvPr id="4" name="Slide Number Placeholder 3"/>
          <p:cNvSpPr>
            <a:spLocks noGrp="1"/>
          </p:cNvSpPr>
          <p:nvPr>
            <p:ph type="sldNum" sz="quarter" idx="10"/>
          </p:nvPr>
        </p:nvSpPr>
        <p:spPr/>
        <p:txBody>
          <a:bodyPr/>
          <a:lstStyle/>
          <a:p>
            <a:fld id="{E6AEB063-7F11-4E3B-BA52-07405B1C2D95}" type="slidenum">
              <a:rPr lang="en-US" smtClean="0"/>
              <a:t>10</a:t>
            </a:fld>
            <a:endParaRPr lang="en-US" dirty="0"/>
          </a:p>
        </p:txBody>
      </p:sp>
    </p:spTree>
    <p:extLst>
      <p:ext uri="{BB962C8B-B14F-4D97-AF65-F5344CB8AC3E}">
        <p14:creationId xmlns:p14="http://schemas.microsoft.com/office/powerpoint/2010/main" val="2906257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81388F-6D01-4763-9497-2C5F78AF5477}"/>
              </a:ext>
            </a:extLst>
          </p:cNvPr>
          <p:cNvSpPr/>
          <p:nvPr userDrawn="1"/>
        </p:nvSpPr>
        <p:spPr>
          <a:xfrm>
            <a:off x="0" y="4818185"/>
            <a:ext cx="12192000" cy="2039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6"/>
          <p:cNvSpPr/>
          <p:nvPr/>
        </p:nvSpPr>
        <p:spPr bwMode="ltGray">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lgn="ctr">
              <a:defRPr sz="5400" b="0"/>
            </a:lvl1pPr>
          </a:lstStyle>
          <a:p>
            <a:r>
              <a:rPr lang="en-US" noProof="0"/>
              <a:t>Click to edit Master title style</a:t>
            </a:r>
          </a:p>
        </p:txBody>
      </p:sp>
      <p:sp>
        <p:nvSpPr>
          <p:cNvPr id="3" name="Subtitle 2"/>
          <p:cNvSpPr>
            <a:spLocks noGrp="1"/>
          </p:cNvSpPr>
          <p:nvPr>
            <p:ph type="subTitle" idx="1"/>
          </p:nvPr>
        </p:nvSpPr>
        <p:spPr>
          <a:xfrm>
            <a:off x="810001" y="5280847"/>
            <a:ext cx="10572000" cy="434974"/>
          </a:xfrm>
        </p:spPr>
        <p:txBody>
          <a:bodyPr anchor="t">
            <a:no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77432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ltGray">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606669"/>
            <a:ext cx="10561418" cy="3813527"/>
          </a:xfrm>
        </p:spPr>
        <p:txBody>
          <a:bodyPr anchor="ctr" anchorCtr="0"/>
          <a:lstStyle>
            <a:lvl1pPr algn="ctr">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ctr" anchorCtr="0">
            <a:no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D4F5D18E-4241-429D-BEDB-6A7415C52F3D}"/>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8" name="Footer Placeholder 7">
            <a:extLst>
              <a:ext uri="{FF2B5EF4-FFF2-40B4-BE49-F238E27FC236}">
                <a16:creationId xmlns:a16="http://schemas.microsoft.com/office/drawing/2014/main" id="{7F5CFD55-6AD5-4B7E-AC33-483174EF1EBD}"/>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14D43F5-DCFF-4B29-AC19-0BF28605BA8B}"/>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57640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10">
            <a:extLst>
              <a:ext uri="{FF2B5EF4-FFF2-40B4-BE49-F238E27FC236}">
                <a16:creationId xmlns:a16="http://schemas.microsoft.com/office/drawing/2014/main" id="{B3473E37-6504-470F-92FA-792C3ACA4FEC}"/>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12" name="Footer Placeholder 11">
            <a:extLst>
              <a:ext uri="{FF2B5EF4-FFF2-40B4-BE49-F238E27FC236}">
                <a16:creationId xmlns:a16="http://schemas.microsoft.com/office/drawing/2014/main" id="{7523DE74-18E2-4EF3-A1FC-8A32CCFE2666}"/>
              </a:ext>
            </a:extLst>
          </p:cNvPr>
          <p:cNvSpPr>
            <a:spLocks noGrp="1"/>
          </p:cNvSpPr>
          <p:nvPr>
            <p:ph type="ftr" sz="quarter" idx="11"/>
          </p:nvPr>
        </p:nvSpPr>
        <p:spPr/>
        <p:txBody>
          <a:bodyPr/>
          <a:lstStyle/>
          <a:p>
            <a:r>
              <a:rPr lang="en-US" noProof="0" dirty="0"/>
              <a:t>Add a footer</a:t>
            </a:r>
          </a:p>
        </p:txBody>
      </p:sp>
      <p:sp>
        <p:nvSpPr>
          <p:cNvPr id="13" name="Slide Number Placeholder 12">
            <a:extLst>
              <a:ext uri="{FF2B5EF4-FFF2-40B4-BE49-F238E27FC236}">
                <a16:creationId xmlns:a16="http://schemas.microsoft.com/office/drawing/2014/main" id="{51B4AF82-5505-4A7E-AA81-139F21451D9A}"/>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550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noProof="0"/>
              <a:t>Click to edit Master title style</a:t>
            </a:r>
          </a:p>
        </p:txBody>
      </p:sp>
      <p:sp>
        <p:nvSpPr>
          <p:cNvPr id="7" name="Date Placeholder 6">
            <a:extLst>
              <a:ext uri="{FF2B5EF4-FFF2-40B4-BE49-F238E27FC236}">
                <a16:creationId xmlns:a16="http://schemas.microsoft.com/office/drawing/2014/main" id="{93AF03C3-E3F3-4845-8D9E-9BD2A676707E}"/>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8" name="Footer Placeholder 7">
            <a:extLst>
              <a:ext uri="{FF2B5EF4-FFF2-40B4-BE49-F238E27FC236}">
                <a16:creationId xmlns:a16="http://schemas.microsoft.com/office/drawing/2014/main" id="{DB9C7230-29FF-42F2-A662-1BC1D19C5003}"/>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99EBD02D-5A68-4A14-892F-DE4953F2E3DD}"/>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898126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76D14D8-4D13-4DFE-938B-B710F891BBA2}"/>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6" name="Footer Placeholder 5">
            <a:extLst>
              <a:ext uri="{FF2B5EF4-FFF2-40B4-BE49-F238E27FC236}">
                <a16:creationId xmlns:a16="http://schemas.microsoft.com/office/drawing/2014/main" id="{6864B8A5-6021-4208-A587-B45576E66D48}"/>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53C96ABC-E632-4853-B7CC-A2FB4B7CF144}"/>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4036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ltGray">
          <a:xfrm>
            <a:off x="1073151" y="446087"/>
            <a:ext cx="3547533" cy="283844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ffectLst>
            <a:innerShdw blurRad="114300">
              <a:prstClr val="black"/>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2576512"/>
          </a:xfrm>
        </p:spPr>
        <p:txBody>
          <a:bodyPr anchor="ctr" anchorCtr="0"/>
          <a:lstStyle>
            <a:lvl1pPr algn="l">
              <a:defRPr sz="4000" b="0"/>
            </a:lvl1pPr>
          </a:lstStyle>
          <a:p>
            <a:r>
              <a:rPr lang="en-US" noProof="0"/>
              <a:t>Click to edit Master title style</a:t>
            </a:r>
          </a:p>
        </p:txBody>
      </p:sp>
      <p:sp>
        <p:nvSpPr>
          <p:cNvPr id="3" name="Content Placeholder 2"/>
          <p:cNvSpPr>
            <a:spLocks noGrp="1"/>
          </p:cNvSpPr>
          <p:nvPr>
            <p:ph idx="1" hasCustomPrompt="1"/>
          </p:nvPr>
        </p:nvSpPr>
        <p:spPr>
          <a:xfrm>
            <a:off x="4855633" y="446088"/>
            <a:ext cx="6252633" cy="5414963"/>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hasCustomPrompt="1"/>
          </p:nvPr>
        </p:nvSpPr>
        <p:spPr>
          <a:xfrm>
            <a:off x="1073151" y="3022600"/>
            <a:ext cx="3547533" cy="2838449"/>
          </a:xfrm>
        </p:spPr>
        <p:txBody>
          <a:bodyPr>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8" name="Date Placeholder 7">
            <a:extLst>
              <a:ext uri="{FF2B5EF4-FFF2-40B4-BE49-F238E27FC236}">
                <a16:creationId xmlns:a16="http://schemas.microsoft.com/office/drawing/2014/main" id="{CBF97433-9C09-4B71-A1E0-24F75011D99C}"/>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9" name="Footer Placeholder 8">
            <a:extLst>
              <a:ext uri="{FF2B5EF4-FFF2-40B4-BE49-F238E27FC236}">
                <a16:creationId xmlns:a16="http://schemas.microsoft.com/office/drawing/2014/main" id="{46EDA271-FE91-46E6-ABB5-0A3AD2448B21}"/>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C44DCFF3-B944-4C24-A12C-689D1FF794E8}"/>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05611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ltGray">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ctr" anchorCtr="0"/>
          <a:lstStyle>
            <a:lvl1pPr algn="l">
              <a:defRPr sz="4000" b="0" cap="none"/>
            </a:lvl1pPr>
          </a:lstStyle>
          <a:p>
            <a:r>
              <a:rPr lang="en-US" noProof="0"/>
              <a:t>Click to edit Master title style</a:t>
            </a:r>
          </a:p>
        </p:txBody>
      </p:sp>
      <p:sp>
        <p:nvSpPr>
          <p:cNvPr id="3" name="Text Placeholder 2"/>
          <p:cNvSpPr>
            <a:spLocks noGrp="1"/>
          </p:cNvSpPr>
          <p:nvPr>
            <p:ph type="body" idx="1" hasCustomPrompt="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9" name="Text Placeholder 5"/>
          <p:cNvSpPr>
            <a:spLocks noGrp="1"/>
          </p:cNvSpPr>
          <p:nvPr>
            <p:ph type="body" sz="quarter" idx="16" hasCustomPrompt="1"/>
          </p:nvPr>
        </p:nvSpPr>
        <p:spPr>
          <a:xfrm>
            <a:off x="7574642" y="1081456"/>
            <a:ext cx="3810001" cy="4075465"/>
          </a:xfrm>
        </p:spPr>
        <p:txBody>
          <a:bodyPr anchor="t" anchorCtr="0">
            <a:normAutofit/>
          </a:bodyPr>
          <a:lstStyle>
            <a:lvl1pPr marL="0" indent="0" algn="l">
              <a:buFontTx/>
              <a:buNone/>
              <a:defRPr sz="2800"/>
            </a:lvl1pPr>
          </a:lstStyle>
          <a:p>
            <a:pPr lvl="0"/>
            <a:r>
              <a:rPr lang="en-US" noProof="0"/>
              <a:t>Edit Master text styles</a:t>
            </a:r>
          </a:p>
        </p:txBody>
      </p:sp>
      <p:sp>
        <p:nvSpPr>
          <p:cNvPr id="7" name="Date Placeholder 6">
            <a:extLst>
              <a:ext uri="{FF2B5EF4-FFF2-40B4-BE49-F238E27FC236}">
                <a16:creationId xmlns:a16="http://schemas.microsoft.com/office/drawing/2014/main" id="{7964F81E-11BA-4BB3-AC2C-0A729DC676E6}"/>
              </a:ext>
            </a:extLst>
          </p:cNvPr>
          <p:cNvSpPr>
            <a:spLocks noGrp="1"/>
          </p:cNvSpPr>
          <p:nvPr>
            <p:ph type="dt" sz="half" idx="17"/>
          </p:nvPr>
        </p:nvSpPr>
        <p:spPr/>
        <p:txBody>
          <a:bodyPr/>
          <a:lstStyle/>
          <a:p>
            <a:fld id="{FB7F6C47-B260-4BB6-8230-7D14D5CDE026}" type="datetimeFigureOut">
              <a:rPr lang="en-US" noProof="0" smtClean="0"/>
              <a:t>11/10/2019</a:t>
            </a:fld>
            <a:endParaRPr lang="en-US" noProof="0" dirty="0"/>
          </a:p>
        </p:txBody>
      </p:sp>
      <p:sp>
        <p:nvSpPr>
          <p:cNvPr id="10" name="Footer Placeholder 9">
            <a:extLst>
              <a:ext uri="{FF2B5EF4-FFF2-40B4-BE49-F238E27FC236}">
                <a16:creationId xmlns:a16="http://schemas.microsoft.com/office/drawing/2014/main" id="{F93A4488-E8DE-4FEB-88F9-B37F95CC838A}"/>
              </a:ext>
            </a:extLst>
          </p:cNvPr>
          <p:cNvSpPr>
            <a:spLocks noGrp="1"/>
          </p:cNvSpPr>
          <p:nvPr>
            <p:ph type="ftr" sz="quarter" idx="18"/>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DF909D08-1E53-42D5-954B-F61B5083645D}"/>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140964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ltGray">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nchor="ctr" anchorCtr="0"/>
          <a:lstStyle>
            <a:lvl1pPr algn="l">
              <a:defRPr sz="4000" b="0"/>
            </a:lvl1pPr>
          </a:lstStyle>
          <a:p>
            <a:r>
              <a:rPr lang="en-US" noProof="0"/>
              <a:t>Click to edit Master title style</a:t>
            </a:r>
          </a:p>
        </p:txBody>
      </p:sp>
      <p:sp>
        <p:nvSpPr>
          <p:cNvPr id="6" name="Text Placeholder 5"/>
          <p:cNvSpPr>
            <a:spLocks noGrp="1"/>
          </p:cNvSpPr>
          <p:nvPr>
            <p:ph type="body" sz="quarter" idx="16" hasCustomPrompt="1"/>
          </p:nvPr>
        </p:nvSpPr>
        <p:spPr>
          <a:xfrm>
            <a:off x="6156000" y="2286000"/>
            <a:ext cx="4880300" cy="2295525"/>
          </a:xfrm>
        </p:spPr>
        <p:txBody>
          <a:bodyPr anchor="ctr" anchorCtr="0">
            <a:normAutofit/>
          </a:bodyPr>
          <a:lstStyle>
            <a:lvl1pPr marL="0" indent="0" algn="ctr">
              <a:buFontTx/>
              <a:buNone/>
              <a:defRPr sz="2800"/>
            </a:lvl1pPr>
          </a:lstStyle>
          <a:p>
            <a:pPr lvl="0"/>
            <a:r>
              <a:rPr lang="en-US" noProof="0"/>
              <a:t>Edit Master text styles</a:t>
            </a:r>
          </a:p>
        </p:txBody>
      </p:sp>
      <p:sp>
        <p:nvSpPr>
          <p:cNvPr id="5" name="Date Placeholder 4">
            <a:extLst>
              <a:ext uri="{FF2B5EF4-FFF2-40B4-BE49-F238E27FC236}">
                <a16:creationId xmlns:a16="http://schemas.microsoft.com/office/drawing/2014/main" id="{52142ECB-4FB1-4B01-80F3-04208C781B16}"/>
              </a:ext>
            </a:extLst>
          </p:cNvPr>
          <p:cNvSpPr>
            <a:spLocks noGrp="1"/>
          </p:cNvSpPr>
          <p:nvPr>
            <p:ph type="dt" sz="half" idx="17"/>
          </p:nvPr>
        </p:nvSpPr>
        <p:spPr/>
        <p:txBody>
          <a:bodyPr/>
          <a:lstStyle/>
          <a:p>
            <a:fld id="{FB7F6C47-B260-4BB6-8230-7D14D5CDE026}" type="datetimeFigureOut">
              <a:rPr lang="en-US" noProof="0" smtClean="0"/>
              <a:t>11/10/2019</a:t>
            </a:fld>
            <a:endParaRPr lang="en-US" noProof="0" dirty="0"/>
          </a:p>
        </p:txBody>
      </p:sp>
      <p:sp>
        <p:nvSpPr>
          <p:cNvPr id="7" name="Footer Placeholder 6">
            <a:extLst>
              <a:ext uri="{FF2B5EF4-FFF2-40B4-BE49-F238E27FC236}">
                <a16:creationId xmlns:a16="http://schemas.microsoft.com/office/drawing/2014/main" id="{776F215A-F354-440E-A263-A920F5950831}"/>
              </a:ext>
            </a:extLst>
          </p:cNvPr>
          <p:cNvSpPr>
            <a:spLocks noGrp="1"/>
          </p:cNvSpPr>
          <p:nvPr>
            <p:ph type="ftr" sz="quarter" idx="18"/>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E90FC50C-9C02-4BD6-9CBE-6880E1297783}"/>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6846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ltGray">
          <a:xfrm>
            <a:off x="7669651" y="0"/>
            <a:ext cx="4522349" cy="5861051"/>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3754460" cy="5134798"/>
          </a:xfrm>
        </p:spPr>
        <p:txBody>
          <a:bodyPr vert="horz" anchor="ctr" anchorCtr="1"/>
          <a:lstStyle>
            <a:lvl1pPr algn="l">
              <a:defRPr b="0"/>
            </a:lvl1pPr>
          </a:lstStyle>
          <a:p>
            <a:r>
              <a:rPr lang="en-US" noProof="0"/>
              <a:t>Click to edit Master title style</a:t>
            </a:r>
          </a:p>
        </p:txBody>
      </p:sp>
      <p:sp>
        <p:nvSpPr>
          <p:cNvPr id="3" name="Vertical Text Placeholder 2"/>
          <p:cNvSpPr>
            <a:spLocks noGrp="1"/>
          </p:cNvSpPr>
          <p:nvPr>
            <p:ph type="body" orient="vert" idx="1" hasCustomPrompt="1"/>
          </p:nvPr>
        </p:nvSpPr>
        <p:spPr>
          <a:xfrm>
            <a:off x="810001" y="446089"/>
            <a:ext cx="6611540" cy="5414962"/>
          </a:xfrm>
        </p:spPr>
        <p:txBody>
          <a:bodyPr vert="horz" anchor="ctr" anchorCtr="1"/>
          <a:lstStyle>
            <a:lvl1pPr algn="ctr">
              <a:defRPr/>
            </a:lvl1pPr>
            <a:lvl2pPr algn="ctr">
              <a:defRPr/>
            </a:lvl2pPr>
            <a:lvl3pPr algn="ctr">
              <a:defRPr/>
            </a:lvl3pPr>
            <a:lvl4pPr algn="ctr">
              <a:defRPr/>
            </a:lvl4pPr>
            <a:lvl5pPr algn="ct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9D7128B4-F868-4384-A8AA-473DA3516902}"/>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8" name="Footer Placeholder 7">
            <a:extLst>
              <a:ext uri="{FF2B5EF4-FFF2-40B4-BE49-F238E27FC236}">
                <a16:creationId xmlns:a16="http://schemas.microsoft.com/office/drawing/2014/main" id="{84FF940D-9281-4C2A-BA62-E5854A11F99B}"/>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FB1454F-842C-4F51-A7E7-0335B2FB16F1}"/>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836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p:nvPr>
        </p:nvSpPr>
        <p:spPr>
          <a:xfrm>
            <a:off x="6187415" y="2222287"/>
            <a:ext cx="5194583" cy="3638764"/>
          </a:xfrm>
          <a:noFill/>
          <a:ln w="25400">
            <a:gradFill>
              <a:gsLst>
                <a:gs pos="50000">
                  <a:schemeClr val="bg2"/>
                </a:gs>
                <a:gs pos="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2A4059F8-A688-4FFE-AA79-3B6D811FA987}"/>
              </a:ext>
            </a:extLst>
          </p:cNvPr>
          <p:cNvSpPr>
            <a:spLocks noGrp="1"/>
          </p:cNvSpPr>
          <p:nvPr>
            <p:ph sz="half" idx="1"/>
          </p:nvPr>
        </p:nvSpPr>
        <p:spPr>
          <a:xfrm>
            <a:off x="838200" y="2222287"/>
            <a:ext cx="5181600" cy="3638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C3AB4A3-AE75-4D00-9BE1-AF3996C6B77E}"/>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10" name="Footer Placeholder 9">
            <a:extLst>
              <a:ext uri="{FF2B5EF4-FFF2-40B4-BE49-F238E27FC236}">
                <a16:creationId xmlns:a16="http://schemas.microsoft.com/office/drawing/2014/main" id="{9471F3C4-BAAF-4391-B574-8E340EDA39E9}"/>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FB8DD71F-FEC6-4AB5-974A-FD2B82A7BEE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649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Content Only ">
    <p:spTree>
      <p:nvGrpSpPr>
        <p:cNvPr id="1" name=""/>
        <p:cNvGrpSpPr/>
        <p:nvPr/>
      </p:nvGrpSpPr>
      <p:grpSpPr>
        <a:xfrm>
          <a:off x="0" y="0"/>
          <a:ext cx="0" cy="0"/>
          <a:chOff x="0" y="0"/>
          <a:chExt cx="0" cy="0"/>
        </a:xfrm>
      </p:grpSpPr>
      <p:sp>
        <p:nvSpPr>
          <p:cNvPr id="10" name="Freeform 7"/>
          <p:cNvSpPr/>
          <p:nvPr/>
        </p:nvSpPr>
        <p:spPr bwMode="ltGray">
          <a:xfrm>
            <a:off x="0" y="1"/>
            <a:ext cx="12192000" cy="6251330"/>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451513"/>
            <a:ext cx="11288972" cy="5149187"/>
          </a:xfrm>
        </p:spPr>
        <p:txBody>
          <a:bodyPr anchor="ctr" anchorCtr="0"/>
          <a:lstStyle>
            <a:lvl1pPr algn="ctr">
              <a:defRPr sz="4800" b="0" cap="none"/>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740B6DF-7478-4740-A710-DA5E9EBA7CBF}"/>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7" name="Footer Placeholder 6">
            <a:extLst>
              <a:ext uri="{FF2B5EF4-FFF2-40B4-BE49-F238E27FC236}">
                <a16:creationId xmlns:a16="http://schemas.microsoft.com/office/drawing/2014/main" id="{42D89951-67E9-4086-AED0-C236A00A5330}"/>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38553809-8746-49E3-BCB5-0A9FF406C30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97319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Freeform 6"/>
          <p:cNvSpPr/>
          <p:nvPr/>
        </p:nvSpPr>
        <p:spPr bwMode="ltGray">
          <a:xfrm flipH="1">
            <a:off x="12699" y="0"/>
            <a:ext cx="6004585"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81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375313"/>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p:nvPr>
        </p:nvSpPr>
        <p:spPr>
          <a:xfrm>
            <a:off x="451514" y="2222287"/>
            <a:ext cx="5553071" cy="3638763"/>
          </a:xfrm>
          <a:ln w="25400">
            <a:gradFill>
              <a:gsLst>
                <a:gs pos="0">
                  <a:schemeClr val="bg2"/>
                </a:gs>
                <a:gs pos="50000">
                  <a:srgbClr val="4A3030"/>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9">
            <a:extLst>
              <a:ext uri="{FF2B5EF4-FFF2-40B4-BE49-F238E27FC236}">
                <a16:creationId xmlns:a16="http://schemas.microsoft.com/office/drawing/2014/main" id="{C95D556F-51D2-4EF4-B60F-D319BF232882}"/>
              </a:ext>
            </a:extLst>
          </p:cNvPr>
          <p:cNvSpPr>
            <a:spLocks noGrp="1"/>
          </p:cNvSpPr>
          <p:nvPr>
            <p:ph sz="quarter" idx="13"/>
          </p:nvPr>
        </p:nvSpPr>
        <p:spPr>
          <a:xfrm>
            <a:off x="6456099" y="375312"/>
            <a:ext cx="5186363" cy="5485737"/>
          </a:xfrm>
        </p:spPr>
        <p:txBody>
          <a:bodyPr anchor="t" anchorCtr="0">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F86C4-C3A0-4CA8-8809-1D90DE9E4D4F}"/>
              </a:ext>
            </a:extLst>
          </p:cNvPr>
          <p:cNvSpPr>
            <a:spLocks noGrp="1"/>
          </p:cNvSpPr>
          <p:nvPr>
            <p:ph type="dt" sz="half" idx="14"/>
          </p:nvPr>
        </p:nvSpPr>
        <p:spPr/>
        <p:txBody>
          <a:bodyPr/>
          <a:lstStyle/>
          <a:p>
            <a:fld id="{FB7F6C47-B260-4BB6-8230-7D14D5CDE026}" type="datetimeFigureOut">
              <a:rPr lang="en-US" noProof="0" smtClean="0"/>
              <a:t>11/10/2019</a:t>
            </a:fld>
            <a:endParaRPr lang="en-US" noProof="0" dirty="0"/>
          </a:p>
        </p:txBody>
      </p:sp>
      <p:sp>
        <p:nvSpPr>
          <p:cNvPr id="10" name="Footer Placeholder 9">
            <a:extLst>
              <a:ext uri="{FF2B5EF4-FFF2-40B4-BE49-F238E27FC236}">
                <a16:creationId xmlns:a16="http://schemas.microsoft.com/office/drawing/2014/main" id="{EDD26EA8-C9F2-49A7-8F7B-A782D30B827A}"/>
              </a:ext>
            </a:extLst>
          </p:cNvPr>
          <p:cNvSpPr>
            <a:spLocks noGrp="1"/>
          </p:cNvSpPr>
          <p:nvPr>
            <p:ph type="ftr" sz="quarter" idx="15"/>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241DD2E8-07A6-430F-A2FB-E2746C9352D4}"/>
              </a:ext>
            </a:extLst>
          </p:cNvPr>
          <p:cNvSpPr>
            <a:spLocks noGrp="1"/>
          </p:cNvSpPr>
          <p:nvPr>
            <p:ph type="sldNum" sz="quarter" idx="16"/>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544642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8" name="Freeform 6"/>
          <p:cNvSpPr/>
          <p:nvPr/>
        </p:nvSpPr>
        <p:spPr bwMode="ltGray">
          <a:xfrm flipH="1">
            <a:off x="6187414" y="0"/>
            <a:ext cx="6004583"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27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632696" y="359551"/>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hasCustomPrompt="1"/>
          </p:nvPr>
        </p:nvSpPr>
        <p:spPr>
          <a:xfrm>
            <a:off x="451514" y="451513"/>
            <a:ext cx="5553071" cy="5409537"/>
          </a:xfrm>
        </p:spPr>
        <p:txBody>
          <a:bodyPr anchor="t" anchorCtr="0">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54563" y="2222287"/>
            <a:ext cx="5553071" cy="3638764"/>
          </a:xfrm>
          <a:ln>
            <a:gradFill>
              <a:gsLst>
                <a:gs pos="0">
                  <a:schemeClr val="bg2"/>
                </a:gs>
                <a:gs pos="5000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82940641-87D1-48C5-879E-8A5FBA537AFD}"/>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10" name="Footer Placeholder 9">
            <a:extLst>
              <a:ext uri="{FF2B5EF4-FFF2-40B4-BE49-F238E27FC236}">
                <a16:creationId xmlns:a16="http://schemas.microsoft.com/office/drawing/2014/main" id="{DBFA68A8-3A7A-430B-9A66-482C28DC5A76}"/>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96C17F98-4E3F-4327-8CCF-D13C337121A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703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2B99B50-4971-48A5-8202-4CC55C7F97A2}"/>
              </a:ext>
            </a:extLst>
          </p:cNvPr>
          <p:cNvSpPr>
            <a:spLocks noGrp="1"/>
          </p:cNvSpPr>
          <p:nvPr>
            <p:ph type="pic" idx="1"/>
          </p:nvPr>
        </p:nvSpPr>
        <p:spPr>
          <a:xfrm>
            <a:off x="6096000" y="0"/>
            <a:ext cx="6096000" cy="6857999"/>
          </a:xfrm>
          <a:custGeom>
            <a:avLst/>
            <a:gdLst>
              <a:gd name="connsiteX0" fmla="*/ 404916 w 6526400"/>
              <a:gd name="connsiteY0" fmla="*/ 0 h 6857999"/>
              <a:gd name="connsiteX1" fmla="*/ 1425163 w 6526400"/>
              <a:gd name="connsiteY1" fmla="*/ 0 h 6857999"/>
              <a:gd name="connsiteX2" fmla="*/ 2955534 w 6526400"/>
              <a:gd name="connsiteY2" fmla="*/ 0 h 6857999"/>
              <a:gd name="connsiteX3" fmla="*/ 6526400 w 6526400"/>
              <a:gd name="connsiteY3" fmla="*/ 0 h 6857999"/>
              <a:gd name="connsiteX4" fmla="*/ 6526400 w 6526400"/>
              <a:gd name="connsiteY4" fmla="*/ 6857999 h 6857999"/>
              <a:gd name="connsiteX5" fmla="*/ 404916 w 6526400"/>
              <a:gd name="connsiteY5" fmla="*/ 6857999 h 6857999"/>
              <a:gd name="connsiteX6" fmla="*/ 377830 w 6526400"/>
              <a:gd name="connsiteY6" fmla="*/ 2463800 h 6857999"/>
              <a:gd name="connsiteX7" fmla="*/ 0 w 6526400"/>
              <a:gd name="connsiteY7" fmla="*/ 2203407 h 6857999"/>
              <a:gd name="connsiteX8" fmla="*/ 391373 w 6526400"/>
              <a:gd name="connsiteY8" fmla="*/ 1854200 h 6857999"/>
              <a:gd name="connsiteX9" fmla="*/ 404916 w 6526400"/>
              <a:gd name="connsiteY9"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26400" h="6857999">
                <a:moveTo>
                  <a:pt x="404916" y="0"/>
                </a:moveTo>
                <a:lnTo>
                  <a:pt x="1425163" y="0"/>
                </a:lnTo>
                <a:lnTo>
                  <a:pt x="2955534" y="0"/>
                </a:lnTo>
                <a:lnTo>
                  <a:pt x="6526400" y="0"/>
                </a:lnTo>
                <a:lnTo>
                  <a:pt x="6526400" y="6857999"/>
                </a:lnTo>
                <a:lnTo>
                  <a:pt x="404916" y="6857999"/>
                </a:lnTo>
                <a:lnTo>
                  <a:pt x="377830" y="2463800"/>
                </a:lnTo>
                <a:lnTo>
                  <a:pt x="0" y="2203407"/>
                </a:lnTo>
                <a:lnTo>
                  <a:pt x="391373" y="1854200"/>
                </a:lnTo>
                <a:cubicBezTo>
                  <a:pt x="395887" y="1282700"/>
                  <a:pt x="400402" y="571500"/>
                  <a:pt x="404916" y="0"/>
                </a:cubicBezTo>
                <a:close/>
              </a:path>
            </a:pathLst>
          </a:custGeom>
          <a:ln/>
          <a:effectLst>
            <a:innerShdw blurRad="63500" dist="50800" dir="27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wrap="square">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590396" y="311813"/>
            <a:ext cx="5334448" cy="1453488"/>
          </a:xfrm>
          <a:effectLst/>
        </p:spPr>
        <p:txBody>
          <a:bodyPr anchor="b">
            <a:normAutofit/>
          </a:bodyPr>
          <a:lstStyle>
            <a:lvl1pPr algn="l">
              <a:defRPr sz="4000" b="0">
                <a:ln>
                  <a:noFill/>
                </a:ln>
                <a:solidFill>
                  <a:schemeClr val="tx1"/>
                </a:solidFill>
                <a:effectLst/>
              </a:defRPr>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EB4FB892-38DF-40F9-B034-BC1E61FC6BF0}"/>
              </a:ext>
            </a:extLst>
          </p:cNvPr>
          <p:cNvSpPr>
            <a:spLocks noGrp="1"/>
          </p:cNvSpPr>
          <p:nvPr>
            <p:ph type="body" sz="half" idx="2"/>
          </p:nvPr>
        </p:nvSpPr>
        <p:spPr>
          <a:xfrm>
            <a:off x="590396" y="2057400"/>
            <a:ext cx="5334448" cy="3811588"/>
          </a:xfrm>
        </p:spPr>
        <p:txBody>
          <a:bodyPr anchor="t">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Date Placeholder 2">
            <a:extLst>
              <a:ext uri="{FF2B5EF4-FFF2-40B4-BE49-F238E27FC236}">
                <a16:creationId xmlns:a16="http://schemas.microsoft.com/office/drawing/2014/main" id="{5829ED24-3C5F-4326-A304-DBDBA6CE7E1A}"/>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4" name="Footer Placeholder 3">
            <a:extLst>
              <a:ext uri="{FF2B5EF4-FFF2-40B4-BE49-F238E27FC236}">
                <a16:creationId xmlns:a16="http://schemas.microsoft.com/office/drawing/2014/main" id="{BF532AEE-3AAE-4FBF-969F-8A364CE8AEB6}"/>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6717C1A8-7DBE-4E24-BCA1-D820D780B9C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9730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hasCustomPrompt="1"/>
          </p:nvPr>
        </p:nvSpPr>
        <p:spPr>
          <a:xfrm>
            <a:off x="810001" y="2222287"/>
            <a:ext cx="10571998" cy="3638764"/>
          </a:xfrm>
        </p:spPr>
        <p:txBody>
          <a:bodyPr>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20466CE2-DFEE-46B8-AFB2-817272E3B703}"/>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9" name="Footer Placeholder 8">
            <a:extLst>
              <a:ext uri="{FF2B5EF4-FFF2-40B4-BE49-F238E27FC236}">
                <a16:creationId xmlns:a16="http://schemas.microsoft.com/office/drawing/2014/main" id="{27E9A94A-136A-4208-8F98-012BDAC1A23C}"/>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81459C8B-DA0F-4808-A642-40471D1D2C96}"/>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33768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489884"/>
            <a:ext cx="10561418" cy="1426004"/>
          </a:xfrm>
        </p:spPr>
        <p:txBody>
          <a:bodyPr anchor="ctr" anchorCtr="0">
            <a:normAutofit/>
          </a:bodyPr>
          <a:lstStyle>
            <a:lvl1pPr algn="ctr">
              <a:defRPr sz="4000" b="0">
                <a:ln>
                  <a:noFill/>
                </a:ln>
                <a:solidFill>
                  <a:schemeClr val="tx1"/>
                </a:solidFill>
                <a:latin typeface="+mj-lt"/>
              </a:defRPr>
            </a:lvl1pPr>
          </a:lstStyle>
          <a:p>
            <a:r>
              <a:rPr lang="en-US"/>
              <a:t>Click to edit Master title style</a:t>
            </a:r>
            <a:endParaRPr lang="en-US" dirty="0"/>
          </a:p>
        </p:txBody>
      </p:sp>
      <p:sp>
        <p:nvSpPr>
          <p:cNvPr id="9" name="Content Placeholder 8">
            <a:extLst>
              <a:ext uri="{FF2B5EF4-FFF2-40B4-BE49-F238E27FC236}">
                <a16:creationId xmlns:a16="http://schemas.microsoft.com/office/drawing/2014/main" id="{EC1FEB3F-0898-4AE0-B8C4-970BF80A3766}"/>
              </a:ext>
            </a:extLst>
          </p:cNvPr>
          <p:cNvSpPr>
            <a:spLocks noGrp="1"/>
          </p:cNvSpPr>
          <p:nvPr>
            <p:ph sz="quarter" idx="14"/>
          </p:nvPr>
        </p:nvSpPr>
        <p:spPr bwMode="ltGray">
          <a:xfrm>
            <a:off x="-5291" y="-57584"/>
            <a:ext cx="12192000" cy="4851400"/>
          </a:xfrm>
          <a:custGeom>
            <a:avLst/>
            <a:gdLst>
              <a:gd name="connsiteX0" fmla="*/ 0 w 10561638"/>
              <a:gd name="connsiteY0" fmla="*/ 0 h 3937000"/>
              <a:gd name="connsiteX1" fmla="*/ 1760273 w 10561638"/>
              <a:gd name="connsiteY1" fmla="*/ 0 h 3937000"/>
              <a:gd name="connsiteX2" fmla="*/ 1760273 w 10561638"/>
              <a:gd name="connsiteY2" fmla="*/ 0 h 3937000"/>
              <a:gd name="connsiteX3" fmla="*/ 4400683 w 10561638"/>
              <a:gd name="connsiteY3" fmla="*/ 0 h 3937000"/>
              <a:gd name="connsiteX4" fmla="*/ 10561638 w 10561638"/>
              <a:gd name="connsiteY4" fmla="*/ 0 h 3937000"/>
              <a:gd name="connsiteX5" fmla="*/ 10561638 w 10561638"/>
              <a:gd name="connsiteY5" fmla="*/ 2296583 h 3937000"/>
              <a:gd name="connsiteX6" fmla="*/ 10561638 w 10561638"/>
              <a:gd name="connsiteY6" fmla="*/ 2296583 h 3937000"/>
              <a:gd name="connsiteX7" fmla="*/ 10561638 w 10561638"/>
              <a:gd name="connsiteY7" fmla="*/ 3280833 h 3937000"/>
              <a:gd name="connsiteX8" fmla="*/ 10561638 w 10561638"/>
              <a:gd name="connsiteY8" fmla="*/ 3937000 h 3937000"/>
              <a:gd name="connsiteX9" fmla="*/ 4400683 w 10561638"/>
              <a:gd name="connsiteY9" fmla="*/ 3937000 h 3937000"/>
              <a:gd name="connsiteX10" fmla="*/ 2077263 w 10561638"/>
              <a:gd name="connsiteY10" fmla="*/ 4251330 h 3937000"/>
              <a:gd name="connsiteX11" fmla="*/ 1760273 w 10561638"/>
              <a:gd name="connsiteY11" fmla="*/ 3937000 h 3937000"/>
              <a:gd name="connsiteX12" fmla="*/ 0 w 10561638"/>
              <a:gd name="connsiteY12" fmla="*/ 3937000 h 3937000"/>
              <a:gd name="connsiteX13" fmla="*/ 0 w 10561638"/>
              <a:gd name="connsiteY13" fmla="*/ 3280833 h 3937000"/>
              <a:gd name="connsiteX14" fmla="*/ 0 w 10561638"/>
              <a:gd name="connsiteY14" fmla="*/ 2296583 h 3937000"/>
              <a:gd name="connsiteX15" fmla="*/ 0 w 10561638"/>
              <a:gd name="connsiteY15" fmla="*/ 2296583 h 3937000"/>
              <a:gd name="connsiteX16" fmla="*/ 0 w 10561638"/>
              <a:gd name="connsiteY16" fmla="*/ 0 h 393700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482983 w 10561638"/>
              <a:gd name="connsiteY9" fmla="*/ 39751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878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624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243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1638" h="4251330">
                <a:moveTo>
                  <a:pt x="0" y="0"/>
                </a:moveTo>
                <a:lnTo>
                  <a:pt x="1760273" y="0"/>
                </a:lnTo>
                <a:lnTo>
                  <a:pt x="1760273" y="0"/>
                </a:lnTo>
                <a:lnTo>
                  <a:pt x="4400683" y="0"/>
                </a:lnTo>
                <a:lnTo>
                  <a:pt x="10561638" y="0"/>
                </a:lnTo>
                <a:lnTo>
                  <a:pt x="10561638" y="2296583"/>
                </a:lnTo>
                <a:lnTo>
                  <a:pt x="10561638" y="2296583"/>
                </a:lnTo>
                <a:lnTo>
                  <a:pt x="10561638" y="3280833"/>
                </a:lnTo>
                <a:lnTo>
                  <a:pt x="10561638" y="3937000"/>
                </a:lnTo>
                <a:lnTo>
                  <a:pt x="2343283" y="3924300"/>
                </a:lnTo>
                <a:lnTo>
                  <a:pt x="2077263" y="4251330"/>
                </a:lnTo>
                <a:lnTo>
                  <a:pt x="1760273" y="3937000"/>
                </a:lnTo>
                <a:lnTo>
                  <a:pt x="0" y="3937000"/>
                </a:lnTo>
                <a:lnTo>
                  <a:pt x="0" y="3280833"/>
                </a:lnTo>
                <a:lnTo>
                  <a:pt x="0" y="2296583"/>
                </a:lnTo>
                <a:lnTo>
                  <a:pt x="0" y="2296583"/>
                </a:lnTo>
                <a:lnTo>
                  <a:pt x="0" y="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effectLst>
            <a:innerShdw blurRad="63500" dist="50800" dir="5400000">
              <a:prstClr val="black">
                <a:alpha val="50000"/>
              </a:prstClr>
            </a:innerShdw>
          </a:effectLst>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1FE71A4-2AD7-44A1-9075-3AB1A226C1C2}"/>
              </a:ext>
            </a:extLst>
          </p:cNvPr>
          <p:cNvSpPr>
            <a:spLocks noGrp="1"/>
          </p:cNvSpPr>
          <p:nvPr>
            <p:ph type="dt" sz="half" idx="15"/>
          </p:nvPr>
        </p:nvSpPr>
        <p:spPr/>
        <p:txBody>
          <a:bodyPr/>
          <a:lstStyle/>
          <a:p>
            <a:fld id="{FB7F6C47-B260-4BB6-8230-7D14D5CDE026}" type="datetimeFigureOut">
              <a:rPr lang="en-US" noProof="0" smtClean="0"/>
              <a:t>11/10/2019</a:t>
            </a:fld>
            <a:endParaRPr lang="en-US" noProof="0" dirty="0"/>
          </a:p>
        </p:txBody>
      </p:sp>
      <p:sp>
        <p:nvSpPr>
          <p:cNvPr id="4" name="Footer Placeholder 3">
            <a:extLst>
              <a:ext uri="{FF2B5EF4-FFF2-40B4-BE49-F238E27FC236}">
                <a16:creationId xmlns:a16="http://schemas.microsoft.com/office/drawing/2014/main" id="{0F5F74D3-28C0-4AA1-8508-75D32DA3C2A0}"/>
              </a:ext>
            </a:extLst>
          </p:cNvPr>
          <p:cNvSpPr>
            <a:spLocks noGrp="1"/>
          </p:cNvSpPr>
          <p:nvPr>
            <p:ph type="ftr" sz="quarter" idx="16"/>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77D83112-B341-46D2-8B30-46DBC3DAE35A}"/>
              </a:ext>
            </a:extLst>
          </p:cNvPr>
          <p:cNvSpPr>
            <a:spLocks noGrp="1"/>
          </p:cNvSpPr>
          <p:nvPr>
            <p:ph type="sldNum" sz="quarter" idx="17"/>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3111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nchor="ctr" anchorCtr="0"/>
          <a:lstStyle>
            <a:lvl1pPr>
              <a:defRPr b="0"/>
            </a:lvl1p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913A633-0BBE-491F-94FD-A319FC7D2B1A}"/>
              </a:ext>
            </a:extLst>
          </p:cNvPr>
          <p:cNvSpPr>
            <a:spLocks noGrp="1"/>
          </p:cNvSpPr>
          <p:nvPr>
            <p:ph type="dt" sz="half" idx="10"/>
          </p:nvPr>
        </p:nvSpPr>
        <p:spPr/>
        <p:txBody>
          <a:bodyPr/>
          <a:lstStyle/>
          <a:p>
            <a:fld id="{FB7F6C47-B260-4BB6-8230-7D14D5CDE026}" type="datetimeFigureOut">
              <a:rPr lang="en-US" noProof="0" smtClean="0"/>
              <a:t>11/10/2019</a:t>
            </a:fld>
            <a:endParaRPr lang="en-US" noProof="0" dirty="0"/>
          </a:p>
        </p:txBody>
      </p:sp>
      <p:sp>
        <p:nvSpPr>
          <p:cNvPr id="8" name="Footer Placeholder 7">
            <a:extLst>
              <a:ext uri="{FF2B5EF4-FFF2-40B4-BE49-F238E27FC236}">
                <a16:creationId xmlns:a16="http://schemas.microsoft.com/office/drawing/2014/main" id="{9916FEDE-3F7F-4F2C-A341-BDA56AA7C2AC}"/>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C1EE25F-3E3B-45D3-B259-498E69BF2D67}"/>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24028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p:spPr>
        <p:txBody>
          <a:bodyPr vert="horz" lIns="91440" tIns="45720" rIns="91440" bIns="45720" rtlCol="0" anchor="ctr" anchorCtr="0">
            <a:noAutofit/>
          </a:bodyPr>
          <a:lstStyle/>
          <a:p>
            <a:r>
              <a:rPr lang="en-US" noProof="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p:spPr>
        <p:txBody>
          <a:bodyPr vert="horz" lIns="91440" tIns="45720" rIns="91440" bIns="45720" rtlCol="0" anchor="ct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noProof="0" dirty="0"/>
              <a:t>Add a footer</a:t>
            </a: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B7F6C47-B260-4BB6-8230-7D14D5CDE026}" type="datetimeFigureOut">
              <a:rPr lang="en-US" noProof="0" smtClean="0"/>
              <a:t>11/10/2019</a:t>
            </a:fld>
            <a:endParaRPr lang="en-US" noProof="0"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9481523"/>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87" r:id="rId3"/>
    <p:sldLayoutId id="2147483688" r:id="rId4"/>
    <p:sldLayoutId id="2147483689" r:id="rId5"/>
    <p:sldLayoutId id="2147483681" r:id="rId6"/>
    <p:sldLayoutId id="2147483690" r:id="rId7"/>
    <p:sldLayoutId id="2147483682" r:id="rId8"/>
    <p:sldLayoutId id="2147483674" r:id="rId9"/>
    <p:sldLayoutId id="2147483675" r:id="rId10"/>
    <p:sldLayoutId id="2147483677" r:id="rId11"/>
    <p:sldLayoutId id="2147483678" r:id="rId12"/>
    <p:sldLayoutId id="2147483679" r:id="rId13"/>
    <p:sldLayoutId id="2147483680" r:id="rId14"/>
    <p:sldLayoutId id="2147483683" r:id="rId15"/>
    <p:sldLayoutId id="2147483684" r:id="rId16"/>
    <p:sldLayoutId id="2147483686" r:id="rId17"/>
  </p:sldLayoutIdLst>
  <p:txStyles>
    <p:titleStyle>
      <a:lvl1pPr algn="l" defTabSz="457200" rtl="0" eaLnBrk="1" latinLnBrk="0" hangingPunct="1">
        <a:spcBef>
          <a:spcPct val="0"/>
        </a:spcBef>
        <a:buNone/>
        <a:defRPr sz="4000" b="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hyperlink" Target="mailto:frclark@se.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se.edu/faculty-senate/wp-content/uploads/sites/65/2019/08/FS-2014-Senate-survey-with-comments.pdf"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bwMode="grayWhite">
      <p:bgPr>
        <a:solidFill>
          <a:schemeClr val="bg2"/>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4D618E2-C3E2-4721-A4CA-1E9208B1959E}"/>
              </a:ext>
            </a:extLst>
          </p:cNvPr>
          <p:cNvSpPr txBox="1"/>
          <p:nvPr/>
        </p:nvSpPr>
        <p:spPr>
          <a:xfrm>
            <a:off x="8767355" y="360063"/>
            <a:ext cx="3019646" cy="584775"/>
          </a:xfrm>
          <a:prstGeom prst="rect">
            <a:avLst/>
          </a:prstGeom>
          <a:solidFill>
            <a:schemeClr val="tx1"/>
          </a:solidFill>
          <a:effectLst>
            <a:outerShdw blurRad="63500" sx="102000" sy="102000" algn="c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1600" dirty="0">
                <a:ea typeface="Tahoma" panose="020B0604030504040204" pitchFamily="34" charset="0"/>
                <a:cs typeface="Tahoma" panose="020B0604030504040204" pitchFamily="34" charset="0"/>
              </a:rPr>
              <a:t>2:00 p.m., Tuesday, November 12, 2019</a:t>
            </a:r>
          </a:p>
        </p:txBody>
      </p:sp>
      <p:sp>
        <p:nvSpPr>
          <p:cNvPr id="2" name="Title 1">
            <a:extLst>
              <a:ext uri="{FF2B5EF4-FFF2-40B4-BE49-F238E27FC236}">
                <a16:creationId xmlns:a16="http://schemas.microsoft.com/office/drawing/2014/main" id="{AA2D37BC-7D91-4F83-845D-70080D7DD6FC}"/>
              </a:ext>
            </a:extLst>
          </p:cNvPr>
          <p:cNvSpPr>
            <a:spLocks noGrp="1"/>
          </p:cNvSpPr>
          <p:nvPr>
            <p:ph type="ctrTitle"/>
          </p:nvPr>
        </p:nvSpPr>
        <p:spPr bwMode="black"/>
        <p:txBody>
          <a:bodyPr/>
          <a:lstStyle/>
          <a:p>
            <a:r>
              <a:rPr lang="en-US" b="0" dirty="0"/>
              <a:t>Shared Governance Forum</a:t>
            </a:r>
          </a:p>
        </p:txBody>
      </p:sp>
      <p:sp>
        <p:nvSpPr>
          <p:cNvPr id="3" name="Subtitle 2">
            <a:extLst>
              <a:ext uri="{FF2B5EF4-FFF2-40B4-BE49-F238E27FC236}">
                <a16:creationId xmlns:a16="http://schemas.microsoft.com/office/drawing/2014/main" id="{59E5DACC-1D74-41AD-B036-C015472B948F}"/>
              </a:ext>
            </a:extLst>
          </p:cNvPr>
          <p:cNvSpPr>
            <a:spLocks noGrp="1"/>
          </p:cNvSpPr>
          <p:nvPr>
            <p:ph type="subTitle" idx="1"/>
          </p:nvPr>
        </p:nvSpPr>
        <p:spPr/>
        <p:txBody>
          <a:bodyPr>
            <a:normAutofit lnSpcReduction="10000"/>
          </a:bodyPr>
          <a:lstStyle/>
          <a:p>
            <a:r>
              <a:rPr lang="en-US" dirty="0"/>
              <a:t>What we need in the next SE president: Swipe right</a:t>
            </a:r>
            <a:endParaRPr lang="en-US" sz="2400" dirty="0"/>
          </a:p>
        </p:txBody>
      </p:sp>
    </p:spTree>
    <p:extLst>
      <p:ext uri="{BB962C8B-B14F-4D97-AF65-F5344CB8AC3E}">
        <p14:creationId xmlns:p14="http://schemas.microsoft.com/office/powerpoint/2010/main" val="1613975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1329333" y="1401883"/>
            <a:ext cx="9523809" cy="1933333"/>
          </a:xfrm>
        </p:spPr>
      </p:pic>
      <p:sp>
        <p:nvSpPr>
          <p:cNvPr id="5" name="Title 4">
            <a:extLst>
              <a:ext uri="{FF2B5EF4-FFF2-40B4-BE49-F238E27FC236}">
                <a16:creationId xmlns:a16="http://schemas.microsoft.com/office/drawing/2014/main" id="{FDA7EC95-D971-4A86-9927-619CED5AB4B2}"/>
              </a:ext>
            </a:extLst>
          </p:cNvPr>
          <p:cNvSpPr>
            <a:spLocks noGrp="1"/>
          </p:cNvSpPr>
          <p:nvPr>
            <p:ph type="title"/>
          </p:nvPr>
        </p:nvSpPr>
        <p:spPr>
          <a:xfrm>
            <a:off x="810000" y="4489884"/>
            <a:ext cx="10561418" cy="1426004"/>
          </a:xfrm>
        </p:spPr>
        <p:txBody>
          <a:bodyPr/>
          <a:lstStyle/>
          <a:p>
            <a:r>
              <a:rPr lang="en-US" dirty="0"/>
              <a:t>Any further issues or concerns or specific questions email – </a:t>
            </a:r>
            <a:r>
              <a:rPr lang="en-US" dirty="0">
                <a:hlinkClick r:id="rId4"/>
              </a:rPr>
              <a:t>frclark@se.edu</a:t>
            </a:r>
            <a:r>
              <a:rPr lang="en-US" dirty="0"/>
              <a:t> </a:t>
            </a:r>
          </a:p>
        </p:txBody>
      </p:sp>
    </p:spTree>
    <p:extLst>
      <p:ext uri="{BB962C8B-B14F-4D97-AF65-F5344CB8AC3E}">
        <p14:creationId xmlns:p14="http://schemas.microsoft.com/office/powerpoint/2010/main" val="198029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lstStyle/>
          <a:p>
            <a:r>
              <a:rPr lang="en-US" dirty="0"/>
              <a:t>Conclusion</a:t>
            </a:r>
          </a:p>
        </p:txBody>
      </p:sp>
    </p:spTree>
    <p:extLst>
      <p:ext uri="{BB962C8B-B14F-4D97-AF65-F5344CB8AC3E}">
        <p14:creationId xmlns:p14="http://schemas.microsoft.com/office/powerpoint/2010/main" val="239459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lstStyle/>
          <a:p>
            <a:r>
              <a:rPr lang="en-US" dirty="0"/>
              <a:t>Shared Governance Forum</a:t>
            </a:r>
            <a:br>
              <a:rPr lang="en-US" dirty="0"/>
            </a:br>
            <a:r>
              <a:rPr lang="en-US" sz="2800" dirty="0"/>
              <a:t>What we need in the next SE president: Swipe right</a:t>
            </a:r>
            <a:endParaRPr lang="en-US" dirty="0"/>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809625" y="2222500"/>
            <a:ext cx="5186363" cy="3638550"/>
          </a:xfrm>
        </p:spPr>
        <p:txBody>
          <a:bodyPr>
            <a:normAutofit fontScale="85000" lnSpcReduction="20000"/>
          </a:bodyPr>
          <a:lstStyle/>
          <a:p>
            <a:pPr marL="0" indent="0">
              <a:buNone/>
            </a:pPr>
            <a:r>
              <a:rPr lang="en-US" dirty="0"/>
              <a:t>Background Information</a:t>
            </a:r>
          </a:p>
          <a:p>
            <a:r>
              <a:rPr lang="en-US" dirty="0"/>
              <a:t>Regent Jane McDermott is Chair of the SE Presidential Search Committee (PSC).</a:t>
            </a:r>
          </a:p>
          <a:p>
            <a:r>
              <a:rPr lang="en-US" dirty="0"/>
              <a:t>HE search firm (Bill Meehan, </a:t>
            </a:r>
            <a:r>
              <a:rPr lang="en-US" dirty="0" err="1"/>
              <a:t>Ed.D</a:t>
            </a:r>
            <a:r>
              <a:rPr lang="en-US" dirty="0"/>
              <a:t>. and  Alan </a:t>
            </a:r>
            <a:r>
              <a:rPr lang="en-US" dirty="0" err="1"/>
              <a:t>Medders</a:t>
            </a:r>
            <a:r>
              <a:rPr lang="en-US" dirty="0"/>
              <a:t>, Ph.D.) hired by RUSO to conduct search.</a:t>
            </a:r>
          </a:p>
          <a:p>
            <a:r>
              <a:rPr lang="en-US" dirty="0"/>
              <a:t>Candidates for position are being considered though Dec. 6, 2019.</a:t>
            </a:r>
          </a:p>
          <a:p>
            <a:r>
              <a:rPr lang="en-US" dirty="0"/>
              <a:t>RUSO appointed PSC’s initial meeting is Tuesday, November 19, 2019</a:t>
            </a:r>
          </a:p>
          <a:p>
            <a:r>
              <a:rPr lang="en-US" dirty="0"/>
              <a:t>A second meeting is scheduled Wednesday, December 11, 2019 to screen candidates and provide recommendations to regents for further consideration and interviewing.</a:t>
            </a:r>
          </a:p>
          <a:p>
            <a:r>
              <a:rPr lang="en-US" dirty="0"/>
              <a:t>Start date – no later than May 1, 2020.</a:t>
            </a:r>
          </a:p>
        </p:txBody>
      </p:sp>
      <p:pic>
        <p:nvPicPr>
          <p:cNvPr id="9" name="Content Placeholder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5999" y="3594736"/>
            <a:ext cx="5386010" cy="894077"/>
          </a:xfrm>
        </p:spPr>
      </p:pic>
    </p:spTree>
    <p:extLst>
      <p:ext uri="{BB962C8B-B14F-4D97-AF65-F5344CB8AC3E}">
        <p14:creationId xmlns:p14="http://schemas.microsoft.com/office/powerpoint/2010/main" val="213104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4000"/>
              <a:t>Higher Education Leadership </a:t>
            </a:r>
            <a:r>
              <a:rPr lang="en-US" sz="4000" dirty="0"/>
              <a:t>Search (HELS) complete position profile</a:t>
            </a:r>
          </a:p>
        </p:txBody>
      </p:sp>
    </p:spTree>
    <p:extLst>
      <p:ext uri="{BB962C8B-B14F-4D97-AF65-F5344CB8AC3E}">
        <p14:creationId xmlns:p14="http://schemas.microsoft.com/office/powerpoint/2010/main" val="386909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6498D-2480-4101-BEA1-C21902705539}"/>
              </a:ext>
            </a:extLst>
          </p:cNvPr>
          <p:cNvSpPr>
            <a:spLocks noGrp="1"/>
          </p:cNvSpPr>
          <p:nvPr>
            <p:ph type="title"/>
          </p:nvPr>
        </p:nvSpPr>
        <p:spPr/>
        <p:txBody>
          <a:bodyPr/>
          <a:lstStyle/>
          <a:p>
            <a:r>
              <a:rPr lang="en-US" dirty="0"/>
              <a:t>The Position</a:t>
            </a:r>
          </a:p>
        </p:txBody>
      </p:sp>
      <p:sp>
        <p:nvSpPr>
          <p:cNvPr id="6" name="Content Placeholder 5"/>
          <p:cNvSpPr>
            <a:spLocks noGrp="1"/>
          </p:cNvSpPr>
          <p:nvPr>
            <p:ph sz="half" idx="1"/>
          </p:nvPr>
        </p:nvSpPr>
        <p:spPr>
          <a:xfrm>
            <a:off x="451514" y="2198071"/>
            <a:ext cx="5553071" cy="3771214"/>
          </a:xfrm>
        </p:spPr>
        <p:txBody>
          <a:bodyPr>
            <a:normAutofit/>
          </a:bodyPr>
          <a:lstStyle/>
          <a:p>
            <a:r>
              <a:rPr lang="en-US" dirty="0"/>
              <a:t>Institution’s CEO</a:t>
            </a:r>
          </a:p>
          <a:p>
            <a:r>
              <a:rPr lang="en-US" dirty="0"/>
              <a:t>Provide strategic leadership, leading the overall operations and administration of the university</a:t>
            </a:r>
          </a:p>
          <a:p>
            <a:r>
              <a:rPr lang="en-US" dirty="0"/>
              <a:t>Reporting to RUSO regents board</a:t>
            </a:r>
          </a:p>
          <a:p>
            <a:r>
              <a:rPr lang="en-US" dirty="0"/>
              <a:t>Performing all duties required by law, policies, rules, regulations and directives from board</a:t>
            </a:r>
          </a:p>
        </p:txBody>
      </p:sp>
    </p:spTree>
    <p:extLst>
      <p:ext uri="{BB962C8B-B14F-4D97-AF65-F5344CB8AC3E}">
        <p14:creationId xmlns:p14="http://schemas.microsoft.com/office/powerpoint/2010/main" val="143906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6498D-2480-4101-BEA1-C21902705539}"/>
              </a:ext>
            </a:extLst>
          </p:cNvPr>
          <p:cNvSpPr>
            <a:spLocks noGrp="1"/>
          </p:cNvSpPr>
          <p:nvPr>
            <p:ph type="title"/>
          </p:nvPr>
        </p:nvSpPr>
        <p:spPr/>
        <p:txBody>
          <a:bodyPr/>
          <a:lstStyle/>
          <a:p>
            <a:r>
              <a:rPr lang="en-US" dirty="0"/>
              <a:t>Essential Responsibilities</a:t>
            </a: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a:xfrm>
            <a:off x="6425276" y="360208"/>
            <a:ext cx="5186363" cy="6261793"/>
          </a:xfrm>
        </p:spPr>
        <p:txBody>
          <a:bodyPr>
            <a:normAutofit fontScale="25000" lnSpcReduction="20000"/>
          </a:bodyPr>
          <a:lstStyle/>
          <a:p>
            <a:r>
              <a:rPr lang="en-US" sz="6400" dirty="0"/>
              <a:t>Spearhead the development, communication and implementation of effective growth strategies and processes through shared governance</a:t>
            </a:r>
          </a:p>
          <a:p>
            <a:r>
              <a:rPr lang="en-US" sz="6400" dirty="0"/>
              <a:t>Endorse a success-oriented, accountable environment within the institution</a:t>
            </a:r>
          </a:p>
          <a:p>
            <a:r>
              <a:rPr lang="en-US" sz="6400" dirty="0"/>
              <a:t>Drive the university to achieve and surpass its goals and objectives</a:t>
            </a:r>
          </a:p>
          <a:p>
            <a:r>
              <a:rPr lang="en-US" sz="6400" dirty="0"/>
              <a:t>Enforce adherence to legal and regulatory guidelines and in-house policies</a:t>
            </a:r>
          </a:p>
          <a:p>
            <a:r>
              <a:rPr lang="en-US" sz="6400" dirty="0"/>
              <a:t>Ensure positive, productive relationships with RUSO, OSHRE, elected officials, alumni donors, and the community to promote the value and advance the mission of the university</a:t>
            </a:r>
          </a:p>
          <a:p>
            <a:r>
              <a:rPr lang="en-US" sz="6400" dirty="0"/>
              <a:t>Demonstrate support and respect for students and parents, faculty, administrators, staff, and other employees</a:t>
            </a:r>
          </a:p>
          <a:p>
            <a:r>
              <a:rPr lang="en-US" sz="6400" dirty="0"/>
              <a:t>Accept accountability for and answer for university performance in the areas of: strategic planning, fiscal management, quality of educational programs and accreditation status, quality of faculty and staff, meeting fundraising goals, enrollment retention and graduations rates, quality and size of freshman class, and any internal campus assessment</a:t>
            </a:r>
          </a:p>
          <a:p>
            <a:endParaRPr lang="en-US" dirty="0"/>
          </a:p>
        </p:txBody>
      </p:sp>
      <p:sp>
        <p:nvSpPr>
          <p:cNvPr id="7" name="Content Placeholder 3">
            <a:extLst>
              <a:ext uri="{FF2B5EF4-FFF2-40B4-BE49-F238E27FC236}">
                <a16:creationId xmlns:a16="http://schemas.microsoft.com/office/drawing/2014/main" id="{9353A980-ADD3-49DF-ACFE-8E50E3F2ABCF}"/>
              </a:ext>
            </a:extLst>
          </p:cNvPr>
          <p:cNvSpPr txBox="1">
            <a:spLocks/>
          </p:cNvSpPr>
          <p:nvPr/>
        </p:nvSpPr>
        <p:spPr>
          <a:xfrm>
            <a:off x="387180" y="2137025"/>
            <a:ext cx="5681738" cy="4500081"/>
          </a:xfrm>
          <a:prstGeom prst="rect">
            <a:avLst/>
          </a:prstGeom>
          <a:effectLst/>
        </p:spPr>
        <p:txBody>
          <a:bodyPr vert="horz" lIns="91440" tIns="45720" rIns="91440" bIns="45720" rtlCol="0" anchor="t" anchorCtr="0">
            <a:normAutofit fontScale="32500" lnSpcReduction="20000"/>
          </a:bodyPr>
          <a:lstStyle>
            <a:lvl1pPr marL="342900" indent="-342900" algn="l" defTabSz="457200" rtl="0" eaLnBrk="1" latinLnBrk="0" hangingPunct="1">
              <a:spcBef>
                <a:spcPct val="20000"/>
              </a:spcBef>
              <a:spcAft>
                <a:spcPts val="600"/>
              </a:spcAft>
              <a:buClr>
                <a:schemeClr val="accent1"/>
              </a:buClr>
              <a:buSzPct val="80000"/>
              <a:buFont typeface="Wingdings 2" charset="2"/>
              <a:buChar char=""/>
              <a:defRPr sz="2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24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20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sz="4900" dirty="0"/>
              <a:t>Articulate university’s vision, mission, and values with internal and external stakeholders</a:t>
            </a:r>
          </a:p>
          <a:p>
            <a:r>
              <a:rPr lang="en-US" sz="4900" dirty="0"/>
              <a:t>Build upon the existing traditions, distinctiveness, and strengths of the university</a:t>
            </a:r>
          </a:p>
          <a:p>
            <a:r>
              <a:rPr lang="en-US" sz="4900" dirty="0"/>
              <a:t>Support and enhance the institution’s overall operations and academic quality by maintaining regional accreditation and maintaining or increasing academic program accreditations or approvals</a:t>
            </a:r>
          </a:p>
          <a:p>
            <a:r>
              <a:rPr lang="en-US" sz="4900" dirty="0"/>
              <a:t>Ensure the University maintains the highest level of compliance with all accrediting bodies for academic programs</a:t>
            </a:r>
          </a:p>
          <a:p>
            <a:r>
              <a:rPr lang="en-US" sz="4900" dirty="0"/>
              <a:t>Execute thorough, astute financial management and approval of the annual institutional budget</a:t>
            </a:r>
          </a:p>
          <a:p>
            <a:r>
              <a:rPr lang="en-US" sz="4900" dirty="0"/>
              <a:t>Ensure the institution’s compliance with legal and business ethics</a:t>
            </a:r>
          </a:p>
          <a:p>
            <a:endParaRPr lang="en-US" sz="4400" dirty="0"/>
          </a:p>
          <a:p>
            <a:endParaRPr lang="en-US" sz="4400" dirty="0"/>
          </a:p>
        </p:txBody>
      </p:sp>
    </p:spTree>
    <p:extLst>
      <p:ext uri="{BB962C8B-B14F-4D97-AF65-F5344CB8AC3E}">
        <p14:creationId xmlns:p14="http://schemas.microsoft.com/office/powerpoint/2010/main" val="3895583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20854-4AFC-4B68-944A-8A368C9A8619}"/>
              </a:ext>
            </a:extLst>
          </p:cNvPr>
          <p:cNvSpPr>
            <a:spLocks noGrp="1"/>
          </p:cNvSpPr>
          <p:nvPr>
            <p:ph sz="half" idx="1"/>
          </p:nvPr>
        </p:nvSpPr>
        <p:spPr/>
        <p:txBody>
          <a:bodyPr>
            <a:normAutofit fontScale="62500" lnSpcReduction="20000"/>
          </a:bodyPr>
          <a:lstStyle/>
          <a:p>
            <a:r>
              <a:rPr lang="en-US" dirty="0"/>
              <a:t>Earned doctorate preferred</a:t>
            </a:r>
          </a:p>
          <a:p>
            <a:r>
              <a:rPr lang="en-US" dirty="0"/>
              <a:t>Dynamic written communication and verbal presentation skills</a:t>
            </a:r>
          </a:p>
          <a:p>
            <a:r>
              <a:rPr lang="en-US" dirty="0"/>
              <a:t>Interpersonal skills to interact effectively with RUSO and OSHRE, elected officials, and governmental bodies, in addition to students and parents, various constituencies of the university, alumni, advancement, media, and the community at large</a:t>
            </a:r>
          </a:p>
          <a:p>
            <a:r>
              <a:rPr lang="en-US" dirty="0"/>
              <a:t>Ability to establish and nurture relationships with and connections to community and state leaders to maximize opportunities for partnerships and support to the university</a:t>
            </a:r>
          </a:p>
          <a:p>
            <a:r>
              <a:rPr lang="en-US" dirty="0"/>
              <a:t>Proven ability to hire, develop, maintain, and advance an effective administrative team</a:t>
            </a:r>
          </a:p>
          <a:p>
            <a:r>
              <a:rPr lang="en-US" dirty="0"/>
              <a:t>Proven ability to identify opportunities and to convert challenges into innovative solutions and programs that will advance the future of the institution</a:t>
            </a:r>
          </a:p>
          <a:p>
            <a:endParaRPr lang="en-US" dirty="0"/>
          </a:p>
        </p:txBody>
      </p:sp>
      <p:sp>
        <p:nvSpPr>
          <p:cNvPr id="2" name="Title 1">
            <a:extLst>
              <a:ext uri="{FF2B5EF4-FFF2-40B4-BE49-F238E27FC236}">
                <a16:creationId xmlns:a16="http://schemas.microsoft.com/office/drawing/2014/main" id="{2E63FF28-EDA9-498B-BF3A-243D718DD7DF}"/>
              </a:ext>
            </a:extLst>
          </p:cNvPr>
          <p:cNvSpPr>
            <a:spLocks noGrp="1"/>
          </p:cNvSpPr>
          <p:nvPr>
            <p:ph type="title"/>
          </p:nvPr>
        </p:nvSpPr>
        <p:spPr/>
        <p:txBody>
          <a:bodyPr/>
          <a:lstStyle/>
          <a:p>
            <a:r>
              <a:rPr lang="en-US" dirty="0"/>
              <a:t>Required Qualifications</a:t>
            </a:r>
          </a:p>
        </p:txBody>
      </p:sp>
      <p:sp>
        <p:nvSpPr>
          <p:cNvPr id="7" name="Content Placeholder 2">
            <a:extLst>
              <a:ext uri="{FF2B5EF4-FFF2-40B4-BE49-F238E27FC236}">
                <a16:creationId xmlns:a16="http://schemas.microsoft.com/office/drawing/2014/main" id="{6A720854-4AFC-4B68-944A-8A368C9A8619}"/>
              </a:ext>
            </a:extLst>
          </p:cNvPr>
          <p:cNvSpPr>
            <a:spLocks noGrp="1"/>
          </p:cNvSpPr>
          <p:nvPr>
            <p:ph sz="half" idx="1"/>
          </p:nvPr>
        </p:nvSpPr>
        <p:spPr>
          <a:xfrm>
            <a:off x="6193642" y="2114215"/>
            <a:ext cx="5553071" cy="3746836"/>
          </a:xfrm>
        </p:spPr>
        <p:txBody>
          <a:bodyPr>
            <a:normAutofit fontScale="62500" lnSpcReduction="20000"/>
          </a:bodyPr>
          <a:lstStyle/>
          <a:p>
            <a:r>
              <a:rPr lang="en-US" dirty="0"/>
              <a:t>Ability to promote a shared vision to address challenges and create opportunities, especially in the areas of student recruitment through graduation, employee excellence, and finances with ongoing attention to facilities and technology in support of student success</a:t>
            </a:r>
          </a:p>
          <a:p>
            <a:r>
              <a:rPr lang="en-US" dirty="0"/>
              <a:t>Ability to articulate opportunities and needs to external audiences, sharing the value of supporting the university</a:t>
            </a:r>
          </a:p>
          <a:p>
            <a:r>
              <a:rPr lang="en-US" dirty="0"/>
              <a:t>Strong, proven leadership skills in strategic planning; organizational improvement and accountability; fiscal planning and responsibility</a:t>
            </a:r>
          </a:p>
          <a:p>
            <a:endParaRPr lang="en-US" dirty="0"/>
          </a:p>
        </p:txBody>
      </p:sp>
    </p:spTree>
    <p:extLst>
      <p:ext uri="{BB962C8B-B14F-4D97-AF65-F5344CB8AC3E}">
        <p14:creationId xmlns:p14="http://schemas.microsoft.com/office/powerpoint/2010/main" val="337891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6498D-2480-4101-BEA1-C21902705539}"/>
              </a:ext>
            </a:extLst>
          </p:cNvPr>
          <p:cNvSpPr>
            <a:spLocks noGrp="1"/>
          </p:cNvSpPr>
          <p:nvPr>
            <p:ph type="title"/>
          </p:nvPr>
        </p:nvSpPr>
        <p:spPr/>
        <p:txBody>
          <a:bodyPr/>
          <a:lstStyle/>
          <a:p>
            <a:r>
              <a:rPr lang="en-US" dirty="0"/>
              <a:t>Desired Competencies</a:t>
            </a:r>
          </a:p>
        </p:txBody>
      </p:sp>
      <p:sp>
        <p:nvSpPr>
          <p:cNvPr id="6" name="Content Placeholder 5"/>
          <p:cNvSpPr>
            <a:spLocks noGrp="1"/>
          </p:cNvSpPr>
          <p:nvPr>
            <p:ph sz="half" idx="1"/>
          </p:nvPr>
        </p:nvSpPr>
        <p:spPr/>
        <p:txBody>
          <a:bodyPr>
            <a:normAutofit fontScale="85000" lnSpcReduction="20000"/>
          </a:bodyPr>
          <a:lstStyle/>
          <a:p>
            <a:r>
              <a:rPr lang="en-US" dirty="0"/>
              <a:t>Collaborative leadership style</a:t>
            </a:r>
          </a:p>
          <a:p>
            <a:r>
              <a:rPr lang="en-US" dirty="0"/>
              <a:t>Effective team building</a:t>
            </a:r>
          </a:p>
          <a:p>
            <a:r>
              <a:rPr lang="en-US" dirty="0">
                <a:highlight>
                  <a:srgbClr val="FFFF00"/>
                </a:highlight>
              </a:rPr>
              <a:t>Understanding and appreciation of shared governance</a:t>
            </a:r>
          </a:p>
          <a:p>
            <a:r>
              <a:rPr lang="en-US" dirty="0"/>
              <a:t>Knowledge of online and distance education</a:t>
            </a:r>
          </a:p>
          <a:p>
            <a:r>
              <a:rPr lang="en-US" dirty="0"/>
              <a:t>Empowers others</a:t>
            </a:r>
          </a:p>
          <a:p>
            <a:r>
              <a:rPr lang="en-US" dirty="0"/>
              <a:t>Strategic thinking </a:t>
            </a:r>
          </a:p>
          <a:p>
            <a:r>
              <a:rPr lang="en-US" dirty="0"/>
              <a:t>Business acumen</a:t>
            </a:r>
          </a:p>
          <a:p>
            <a:r>
              <a:rPr lang="en-US" dirty="0"/>
              <a:t>Leadership </a:t>
            </a:r>
          </a:p>
          <a:p>
            <a:r>
              <a:rPr lang="en-US" dirty="0"/>
              <a:t>Results-driven</a:t>
            </a:r>
          </a:p>
          <a:p>
            <a:r>
              <a:rPr lang="en-US" dirty="0"/>
              <a:t>Financial management/fiscally responsible</a:t>
            </a:r>
          </a:p>
          <a:p>
            <a:r>
              <a:rPr lang="en-US" dirty="0"/>
              <a:t>Problem solving/analysis</a:t>
            </a:r>
          </a:p>
        </p:txBody>
      </p:sp>
    </p:spTree>
    <p:extLst>
      <p:ext uri="{BB962C8B-B14F-4D97-AF65-F5344CB8AC3E}">
        <p14:creationId xmlns:p14="http://schemas.microsoft.com/office/powerpoint/2010/main" val="2113712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Items from previous presidential search</a:t>
            </a:r>
          </a:p>
        </p:txBody>
      </p:sp>
      <p:sp>
        <p:nvSpPr>
          <p:cNvPr id="3" name="Content Placeholder 2"/>
          <p:cNvSpPr>
            <a:spLocks noGrp="1"/>
          </p:cNvSpPr>
          <p:nvPr>
            <p:ph sz="half" idx="1"/>
          </p:nvPr>
        </p:nvSpPr>
        <p:spPr/>
        <p:txBody>
          <a:bodyPr/>
          <a:lstStyle/>
          <a:p>
            <a:r>
              <a:rPr lang="en-US" dirty="0">
                <a:hlinkClick r:id="rId2"/>
              </a:rPr>
              <a:t>2014 Senate Survey</a:t>
            </a:r>
            <a:endParaRPr lang="en-US" dirty="0"/>
          </a:p>
        </p:txBody>
      </p:sp>
      <p:sp>
        <p:nvSpPr>
          <p:cNvPr id="4" name="Content Placeholder 3"/>
          <p:cNvSpPr>
            <a:spLocks noGrp="1"/>
          </p:cNvSpPr>
          <p:nvPr>
            <p:ph sz="quarter" idx="13"/>
          </p:nvPr>
        </p:nvSpPr>
        <p:spPr/>
        <p:txBody>
          <a:bodyPr/>
          <a:lstStyle/>
          <a:p>
            <a:r>
              <a:rPr lang="en-US" dirty="0"/>
              <a:t>Question #43 (p. 90) asked: What are the top things you think we should be looking for in the next University President? (List up to 3)</a:t>
            </a:r>
          </a:p>
          <a:p>
            <a:pPr lvl="1"/>
            <a:r>
              <a:rPr lang="en-US" dirty="0"/>
              <a:t>There were 53 responses</a:t>
            </a:r>
          </a:p>
          <a:p>
            <a:pPr lvl="1"/>
            <a:r>
              <a:rPr lang="en-US" dirty="0"/>
              <a:t>The responses cover four pages (pp. 90-93)</a:t>
            </a:r>
          </a:p>
          <a:p>
            <a:pPr lvl="1"/>
            <a:r>
              <a:rPr lang="en-US" dirty="0"/>
              <a:t>Click the link to the </a:t>
            </a:r>
            <a:r>
              <a:rPr lang="en-US"/>
              <a:t>left for </a:t>
            </a:r>
            <a:r>
              <a:rPr lang="en-US" dirty="0"/>
              <a:t>the survey and responses.</a:t>
            </a:r>
          </a:p>
        </p:txBody>
      </p:sp>
    </p:spTree>
    <p:extLst>
      <p:ext uri="{BB962C8B-B14F-4D97-AF65-F5344CB8AC3E}">
        <p14:creationId xmlns:p14="http://schemas.microsoft.com/office/powerpoint/2010/main" val="2018906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597A3-CAEC-4FBF-94DF-5925729E0C97}"/>
              </a:ext>
            </a:extLst>
          </p:cNvPr>
          <p:cNvSpPr>
            <a:spLocks noGrp="1"/>
          </p:cNvSpPr>
          <p:nvPr>
            <p:ph type="title"/>
          </p:nvPr>
        </p:nvSpPr>
        <p:spPr bwMode="white"/>
        <p:txBody>
          <a:bodyPr/>
          <a:lstStyle/>
          <a:p>
            <a:r>
              <a:rPr lang="en-US" dirty="0"/>
              <a:t>What does SE need in its next president</a:t>
            </a:r>
            <a:r>
              <a:rPr lang="en-US" dirty="0">
                <a:latin typeface="Calibri" panose="020F0502020204030204" pitchFamily="34" charset="0"/>
                <a:cs typeface="Calibri" panose="020F0502020204030204" pitchFamily="34" charset="0"/>
              </a:rPr>
              <a:t>?</a:t>
            </a:r>
            <a:endParaRPr lang="en-US" dirty="0"/>
          </a:p>
        </p:txBody>
      </p:sp>
      <p:sp>
        <p:nvSpPr>
          <p:cNvPr id="3" name="Content Placeholder 2">
            <a:extLst>
              <a:ext uri="{FF2B5EF4-FFF2-40B4-BE49-F238E27FC236}">
                <a16:creationId xmlns:a16="http://schemas.microsoft.com/office/drawing/2014/main" id="{77EF5FD3-E825-420F-8A22-D0B5F329468F}"/>
              </a:ext>
            </a:extLst>
          </p:cNvPr>
          <p:cNvSpPr>
            <a:spLocks noGrp="1"/>
          </p:cNvSpPr>
          <p:nvPr>
            <p:ph sz="half" idx="2"/>
          </p:nvPr>
        </p:nvSpPr>
        <p:spPr/>
        <p:txBody>
          <a:bodyPr/>
          <a:lstStyle/>
          <a:p>
            <a:r>
              <a:rPr lang="en-US" dirty="0">
                <a:ea typeface="Tahoma" panose="020B0604030504040204" pitchFamily="34" charset="0"/>
                <a:cs typeface="Tahoma" panose="020B0604030504040204" pitchFamily="34" charset="0"/>
              </a:rPr>
              <a:t>Qualifications</a:t>
            </a:r>
            <a:r>
              <a:rPr lang="en-US" dirty="0">
                <a:latin typeface="Calibri" panose="020F0502020204030204" pitchFamily="34" charset="0"/>
                <a:ea typeface="Tahoma" panose="020B0604030504040204" pitchFamily="34" charset="0"/>
                <a:cs typeface="Calibri" panose="020F0502020204030204" pitchFamily="34" charset="0"/>
              </a:rPr>
              <a:t>?</a:t>
            </a:r>
            <a:endParaRPr lang="en-US" dirty="0">
              <a:ea typeface="Tahoma" panose="020B0604030504040204" pitchFamily="34" charset="0"/>
              <a:cs typeface="Tahoma" panose="020B0604030504040204" pitchFamily="34" charset="0"/>
            </a:endParaRPr>
          </a:p>
          <a:p>
            <a:r>
              <a:rPr lang="en-US" dirty="0">
                <a:ea typeface="Tahoma" panose="020B0604030504040204" pitchFamily="34" charset="0"/>
                <a:cs typeface="Tahoma" panose="020B0604030504040204" pitchFamily="34" charset="0"/>
              </a:rPr>
              <a:t>Competencies</a:t>
            </a:r>
            <a:r>
              <a:rPr lang="en-US" dirty="0">
                <a:latin typeface="Calibri" panose="020F0502020204030204" pitchFamily="34" charset="0"/>
                <a:ea typeface="Tahoma" panose="020B0604030504040204" pitchFamily="34" charset="0"/>
                <a:cs typeface="Calibri" panose="020F0502020204030204" pitchFamily="34" charset="0"/>
              </a:rPr>
              <a:t>?</a:t>
            </a:r>
            <a:endParaRPr lang="en-US" dirty="0">
              <a:ea typeface="Tahoma" panose="020B0604030504040204" pitchFamily="34" charset="0"/>
              <a:cs typeface="Tahoma" panose="020B0604030504040204" pitchFamily="34" charset="0"/>
            </a:endParaRPr>
          </a:p>
          <a:p>
            <a:r>
              <a:rPr lang="en-US" dirty="0">
                <a:ea typeface="Tahoma" panose="020B0604030504040204" pitchFamily="34" charset="0"/>
                <a:cs typeface="Tahoma" panose="020B0604030504040204" pitchFamily="34" charset="0"/>
              </a:rPr>
              <a:t>Characteristics</a:t>
            </a:r>
            <a:r>
              <a:rPr lang="en-US" dirty="0">
                <a:latin typeface="Calibri" panose="020F0502020204030204" pitchFamily="34" charset="0"/>
                <a:ea typeface="Tahoma" panose="020B0604030504040204" pitchFamily="34" charset="0"/>
                <a:cs typeface="Calibri" panose="020F0502020204030204" pitchFamily="34" charset="0"/>
              </a:rPr>
              <a:t>?</a:t>
            </a:r>
            <a:endParaRPr lang="en-US" dirty="0">
              <a:ea typeface="Tahoma" panose="020B0604030504040204" pitchFamily="34" charset="0"/>
              <a:cs typeface="Tahoma" panose="020B0604030504040204" pitchFamily="34" charset="0"/>
            </a:endParaRPr>
          </a:p>
          <a:p>
            <a:r>
              <a:rPr lang="en-US" dirty="0">
                <a:ea typeface="Tahoma" panose="020B0604030504040204" pitchFamily="34" charset="0"/>
                <a:cs typeface="Tahoma" panose="020B0604030504040204" pitchFamily="34" charset="0"/>
              </a:rPr>
              <a:t>Responsibilities</a:t>
            </a:r>
            <a:r>
              <a:rPr lang="en-US" dirty="0">
                <a:latin typeface="Calibri" panose="020F0502020204030204" pitchFamily="34" charset="0"/>
                <a:ea typeface="Tahoma" panose="020B0604030504040204" pitchFamily="34" charset="0"/>
                <a:cs typeface="Calibri" panose="020F0502020204030204" pitchFamily="34" charset="0"/>
              </a:rPr>
              <a:t>?</a:t>
            </a:r>
            <a:endParaRPr lang="en-US"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29462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Default">
      <a:dk1>
        <a:srgbClr val="000000"/>
      </a:dk1>
      <a:lt1>
        <a:sysClr val="window" lastClr="FFFFFF"/>
      </a:lt1>
      <a:dk2>
        <a:srgbClr val="3F3F3F"/>
      </a:dk2>
      <a:lt2>
        <a:srgbClr val="E7E6E6"/>
      </a:lt2>
      <a:accent1>
        <a:srgbClr val="700000"/>
      </a:accent1>
      <a:accent2>
        <a:srgbClr val="ED7D31"/>
      </a:accent2>
      <a:accent3>
        <a:srgbClr val="A5A5A5"/>
      </a:accent3>
      <a:accent4>
        <a:srgbClr val="FFC000"/>
      </a:accent4>
      <a:accent5>
        <a:srgbClr val="700000"/>
      </a:accent5>
      <a:accent6>
        <a:srgbClr val="978869"/>
      </a:accent6>
      <a:hlink>
        <a:srgbClr val="FFC000"/>
      </a:hlink>
      <a:folHlink>
        <a:srgbClr val="7F7F7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TF45182065_Persuasive speech outline_RVA_v3" id="{9991F312-7BAB-436D-8583-A5078171179B}" vid="{06C31F6F-9DBF-4ED0-83AC-3AFD01C902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E580CA-3EBF-40A1-848D-12B3B18BB82E}">
  <ds:schemaRefs>
    <ds:schemaRef ds:uri="http://purl.org/dc/elements/1.1/"/>
    <ds:schemaRef ds:uri="16c05727-aa75-4e4a-9b5f-8a80a1165891"/>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99A0FB75-2DC0-41F8-9602-F83475C3A4C5}">
  <ds:schemaRefs>
    <ds:schemaRef ds:uri="http://schemas.microsoft.com/sharepoint/v3/contenttype/forms"/>
  </ds:schemaRefs>
</ds:datastoreItem>
</file>

<file path=customXml/itemProps3.xml><?xml version="1.0" encoding="utf-8"?>
<ds:datastoreItem xmlns:ds="http://schemas.openxmlformats.org/officeDocument/2006/customXml" ds:itemID="{72D07FD5-8A16-4741-957C-8B91E43CA4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Persuasive speech outline </Template>
  <TotalTime>0</TotalTime>
  <Words>1272</Words>
  <Application>Microsoft Office PowerPoint</Application>
  <PresentationFormat>Widescreen</PresentationFormat>
  <Paragraphs>98</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Century Gothic</vt:lpstr>
      <vt:lpstr>Tahoma</vt:lpstr>
      <vt:lpstr>Wingdings 2</vt:lpstr>
      <vt:lpstr>Quotable</vt:lpstr>
      <vt:lpstr>Shared Governance Forum</vt:lpstr>
      <vt:lpstr>Shared Governance Forum What we need in the next SE president: Swipe right</vt:lpstr>
      <vt:lpstr>Higher Education Leadership Search (HELS) complete position profile</vt:lpstr>
      <vt:lpstr>The Position</vt:lpstr>
      <vt:lpstr>Essential Responsibilities</vt:lpstr>
      <vt:lpstr>Required Qualifications</vt:lpstr>
      <vt:lpstr>Desired Competencies</vt:lpstr>
      <vt:lpstr>Items from previous presidential search</vt:lpstr>
      <vt:lpstr>What does SE need in its next president?</vt:lpstr>
      <vt:lpstr>Any further issues or concerns or specific questions email – frclark@se.edu </vt:lpstr>
      <vt:lpstr>Conclusion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2019-11-08T18:54:50Z</dcterms:created>
  <dcterms:modified xsi:type="dcterms:W3CDTF">2019-11-10T20:17:44Z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