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4"/>
  </p:notesMasterIdLst>
  <p:sldIdLst>
    <p:sldId id="256" r:id="rId5"/>
    <p:sldId id="283" r:id="rId6"/>
    <p:sldId id="297" r:id="rId7"/>
    <p:sldId id="299" r:id="rId8"/>
    <p:sldId id="284" r:id="rId9"/>
    <p:sldId id="300" r:id="rId10"/>
    <p:sldId id="285" r:id="rId11"/>
    <p:sldId id="296" r:id="rId12"/>
    <p:sldId id="298" r:id="rId13"/>
  </p:sldIdLst>
  <p:sldSz cx="12192000" cy="91440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D00B"/>
    <a:srgbClr val="005DA6"/>
    <a:srgbClr val="6444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63" d="100"/>
          <a:sy n="63" d="100"/>
        </p:scale>
        <p:origin x="14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98102" y="0"/>
            <a:ext cx="2982119" cy="466434"/>
          </a:xfrm>
          <a:prstGeom prst="rect">
            <a:avLst/>
          </a:prstGeom>
        </p:spPr>
        <p:txBody>
          <a:bodyPr vert="horz" lIns="93177" tIns="46589" rIns="93177" bIns="46589" rtlCol="0"/>
          <a:lstStyle>
            <a:lvl1pPr algn="r">
              <a:defRPr sz="1200"/>
            </a:lvl1pPr>
          </a:lstStyle>
          <a:p>
            <a:fld id="{CDF157AC-EBCA-43B2-9CC4-E48CB5729662}" type="datetimeFigureOut">
              <a:rPr lang="en-US" smtClean="0"/>
              <a:t>4/3/2022</a:t>
            </a:fld>
            <a:endParaRPr lang="en-US" dirty="0"/>
          </a:p>
        </p:txBody>
      </p:sp>
      <p:sp>
        <p:nvSpPr>
          <p:cNvPr id="4" name="Slide Image Placeholder 3"/>
          <p:cNvSpPr>
            <a:spLocks noGrp="1" noRot="1" noChangeAspect="1"/>
          </p:cNvSpPr>
          <p:nvPr>
            <p:ph type="sldImg" idx="2"/>
          </p:nvPr>
        </p:nvSpPr>
        <p:spPr>
          <a:xfrm>
            <a:off x="1350963" y="1162050"/>
            <a:ext cx="4179887"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2982119"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8"/>
            <a:ext cx="2982119" cy="466433"/>
          </a:xfrm>
          <a:prstGeom prst="rect">
            <a:avLst/>
          </a:prstGeom>
        </p:spPr>
        <p:txBody>
          <a:bodyPr vert="horz" lIns="93177" tIns="46589" rIns="93177" bIns="46589" rtlCol="0" anchor="b"/>
          <a:lstStyle>
            <a:lvl1pPr algn="r">
              <a:defRPr sz="1200"/>
            </a:lvl1pPr>
          </a:lstStyle>
          <a:p>
            <a:fld id="{85F35554-4A20-44C6-9D9D-E61123FE0F8D}" type="slidenum">
              <a:rPr lang="en-US" smtClean="0"/>
              <a:t>‹#›</a:t>
            </a:fld>
            <a:endParaRPr lang="en-US" dirty="0"/>
          </a:p>
        </p:txBody>
      </p:sp>
    </p:spTree>
    <p:extLst>
      <p:ext uri="{BB962C8B-B14F-4D97-AF65-F5344CB8AC3E}">
        <p14:creationId xmlns:p14="http://schemas.microsoft.com/office/powerpoint/2010/main" val="1467031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496484"/>
            <a:ext cx="10363200" cy="3183467"/>
          </a:xfr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1524000" y="4802717"/>
            <a:ext cx="9144000" cy="220768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EC7DF8-B30A-4C72-A03E-7F27500BEDC9}" type="slidenum">
              <a:rPr lang="en-US" smtClean="0"/>
              <a:t>‹#›</a:t>
            </a:fld>
            <a:endParaRPr lang="en-US" dirty="0"/>
          </a:p>
        </p:txBody>
      </p:sp>
    </p:spTree>
    <p:extLst>
      <p:ext uri="{BB962C8B-B14F-4D97-AF65-F5344CB8AC3E}">
        <p14:creationId xmlns:p14="http://schemas.microsoft.com/office/powerpoint/2010/main" val="1314448005"/>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3/19/2022</a:t>
            </a:r>
            <a:endParaRPr lang="en-US" dirty="0"/>
          </a:p>
        </p:txBody>
      </p:sp>
      <p:sp>
        <p:nvSpPr>
          <p:cNvPr id="5" name="Footer Placeholder 4"/>
          <p:cNvSpPr>
            <a:spLocks noGrp="1"/>
          </p:cNvSpPr>
          <p:nvPr>
            <p:ph type="ftr" sz="quarter" idx="11"/>
          </p:nvPr>
        </p:nvSpPr>
        <p:spPr/>
        <p:txBody>
          <a:bodyPr/>
          <a:lstStyle/>
          <a:p>
            <a:r>
              <a:rPr lang="en-US"/>
              <a:t>Strategic Plan</a:t>
            </a:r>
            <a:endParaRPr lang="en-US" dirty="0"/>
          </a:p>
        </p:txBody>
      </p:sp>
      <p:sp>
        <p:nvSpPr>
          <p:cNvPr id="6" name="Slide Number Placeholder 5"/>
          <p:cNvSpPr>
            <a:spLocks noGrp="1"/>
          </p:cNvSpPr>
          <p:nvPr>
            <p:ph type="sldNum" sz="quarter" idx="12"/>
          </p:nvPr>
        </p:nvSpPr>
        <p:spPr/>
        <p:txBody>
          <a:bodyPr/>
          <a:lstStyle/>
          <a:p>
            <a:fld id="{63EC7DF8-B30A-4C72-A03E-7F27500BEDC9}" type="slidenum">
              <a:rPr lang="en-US" smtClean="0"/>
              <a:t>‹#›</a:t>
            </a:fld>
            <a:endParaRPr lang="en-US" dirty="0"/>
          </a:p>
        </p:txBody>
      </p:sp>
    </p:spTree>
    <p:extLst>
      <p:ext uri="{BB962C8B-B14F-4D97-AF65-F5344CB8AC3E}">
        <p14:creationId xmlns:p14="http://schemas.microsoft.com/office/powerpoint/2010/main" val="2719141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486834"/>
            <a:ext cx="2628900"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86834"/>
            <a:ext cx="7734300"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3/19/2022</a:t>
            </a:r>
            <a:endParaRPr lang="en-US" dirty="0"/>
          </a:p>
        </p:txBody>
      </p:sp>
      <p:sp>
        <p:nvSpPr>
          <p:cNvPr id="5" name="Footer Placeholder 4"/>
          <p:cNvSpPr>
            <a:spLocks noGrp="1"/>
          </p:cNvSpPr>
          <p:nvPr>
            <p:ph type="ftr" sz="quarter" idx="11"/>
          </p:nvPr>
        </p:nvSpPr>
        <p:spPr/>
        <p:txBody>
          <a:bodyPr/>
          <a:lstStyle/>
          <a:p>
            <a:r>
              <a:rPr lang="en-US"/>
              <a:t>Strategic Plan</a:t>
            </a:r>
            <a:endParaRPr lang="en-US" dirty="0"/>
          </a:p>
        </p:txBody>
      </p:sp>
      <p:sp>
        <p:nvSpPr>
          <p:cNvPr id="6" name="Slide Number Placeholder 5"/>
          <p:cNvSpPr>
            <a:spLocks noGrp="1"/>
          </p:cNvSpPr>
          <p:nvPr>
            <p:ph type="sldNum" sz="quarter" idx="12"/>
          </p:nvPr>
        </p:nvSpPr>
        <p:spPr/>
        <p:txBody>
          <a:bodyPr/>
          <a:lstStyle/>
          <a:p>
            <a:fld id="{63EC7DF8-B30A-4C72-A03E-7F27500BEDC9}" type="slidenum">
              <a:rPr lang="en-US" smtClean="0"/>
              <a:t>‹#›</a:t>
            </a:fld>
            <a:endParaRPr lang="en-US" dirty="0"/>
          </a:p>
        </p:txBody>
      </p:sp>
    </p:spTree>
    <p:extLst>
      <p:ext uri="{BB962C8B-B14F-4D97-AF65-F5344CB8AC3E}">
        <p14:creationId xmlns:p14="http://schemas.microsoft.com/office/powerpoint/2010/main" val="2466453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t>3/19/2022</a:t>
            </a:r>
          </a:p>
        </p:txBody>
      </p:sp>
      <p:sp>
        <p:nvSpPr>
          <p:cNvPr id="5" name="Footer Placeholder 4"/>
          <p:cNvSpPr>
            <a:spLocks noGrp="1"/>
          </p:cNvSpPr>
          <p:nvPr>
            <p:ph type="ftr" sz="quarter" idx="11"/>
          </p:nvPr>
        </p:nvSpPr>
        <p:spPr/>
        <p:txBody>
          <a:bodyPr/>
          <a:lstStyle>
            <a:lvl1pPr>
              <a:defRPr b="1" i="1"/>
            </a:lvl1pPr>
          </a:lstStyle>
          <a:p>
            <a:r>
              <a:rPr lang="en-US" dirty="0"/>
              <a:t>Strategic Plan</a:t>
            </a:r>
          </a:p>
        </p:txBody>
      </p:sp>
      <p:sp>
        <p:nvSpPr>
          <p:cNvPr id="6" name="Slide Number Placeholder 5"/>
          <p:cNvSpPr>
            <a:spLocks noGrp="1"/>
          </p:cNvSpPr>
          <p:nvPr>
            <p:ph type="sldNum" sz="quarter" idx="12"/>
          </p:nvPr>
        </p:nvSpPr>
        <p:spPr/>
        <p:txBody>
          <a:bodyPr/>
          <a:lstStyle/>
          <a:p>
            <a:fld id="{63EC7DF8-B30A-4C72-A03E-7F27500BEDC9}" type="slidenum">
              <a:rPr lang="en-US" smtClean="0"/>
              <a:t>‹#›</a:t>
            </a:fld>
            <a:endParaRPr lang="en-US" dirty="0"/>
          </a:p>
        </p:txBody>
      </p:sp>
    </p:spTree>
    <p:extLst>
      <p:ext uri="{BB962C8B-B14F-4D97-AF65-F5344CB8AC3E}">
        <p14:creationId xmlns:p14="http://schemas.microsoft.com/office/powerpoint/2010/main" val="2472626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2364600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2279653"/>
            <a:ext cx="10515600" cy="3803649"/>
          </a:xfr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831851" y="6119286"/>
            <a:ext cx="10515600" cy="200024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3/19/2022</a:t>
            </a:r>
            <a:endParaRPr lang="en-US" dirty="0"/>
          </a:p>
        </p:txBody>
      </p:sp>
      <p:sp>
        <p:nvSpPr>
          <p:cNvPr id="5" name="Footer Placeholder 4"/>
          <p:cNvSpPr>
            <a:spLocks noGrp="1"/>
          </p:cNvSpPr>
          <p:nvPr>
            <p:ph type="ftr" sz="quarter" idx="11"/>
          </p:nvPr>
        </p:nvSpPr>
        <p:spPr/>
        <p:txBody>
          <a:bodyPr/>
          <a:lstStyle/>
          <a:p>
            <a:r>
              <a:rPr lang="en-US"/>
              <a:t>Strategic Plan</a:t>
            </a:r>
            <a:endParaRPr lang="en-US" dirty="0"/>
          </a:p>
        </p:txBody>
      </p:sp>
      <p:sp>
        <p:nvSpPr>
          <p:cNvPr id="6" name="Slide Number Placeholder 5"/>
          <p:cNvSpPr>
            <a:spLocks noGrp="1"/>
          </p:cNvSpPr>
          <p:nvPr>
            <p:ph type="sldNum" sz="quarter" idx="12"/>
          </p:nvPr>
        </p:nvSpPr>
        <p:spPr/>
        <p:txBody>
          <a:bodyPr/>
          <a:lstStyle/>
          <a:p>
            <a:fld id="{63EC7DF8-B30A-4C72-A03E-7F27500BEDC9}" type="slidenum">
              <a:rPr lang="en-US" smtClean="0"/>
              <a:t>‹#›</a:t>
            </a:fld>
            <a:endParaRPr lang="en-US" dirty="0"/>
          </a:p>
        </p:txBody>
      </p:sp>
    </p:spTree>
    <p:extLst>
      <p:ext uri="{BB962C8B-B14F-4D97-AF65-F5344CB8AC3E}">
        <p14:creationId xmlns:p14="http://schemas.microsoft.com/office/powerpoint/2010/main" val="2891774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2434167"/>
            <a:ext cx="518160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434167"/>
            <a:ext cx="518160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3/19/2022</a:t>
            </a:r>
            <a:endParaRPr lang="en-US" dirty="0"/>
          </a:p>
        </p:txBody>
      </p:sp>
      <p:sp>
        <p:nvSpPr>
          <p:cNvPr id="6" name="Footer Placeholder 5"/>
          <p:cNvSpPr>
            <a:spLocks noGrp="1"/>
          </p:cNvSpPr>
          <p:nvPr>
            <p:ph type="ftr" sz="quarter" idx="11"/>
          </p:nvPr>
        </p:nvSpPr>
        <p:spPr/>
        <p:txBody>
          <a:bodyPr/>
          <a:lstStyle/>
          <a:p>
            <a:r>
              <a:rPr lang="en-US"/>
              <a:t>Strategic Plan</a:t>
            </a:r>
            <a:endParaRPr lang="en-US" dirty="0"/>
          </a:p>
        </p:txBody>
      </p:sp>
      <p:sp>
        <p:nvSpPr>
          <p:cNvPr id="7" name="Slide Number Placeholder 6"/>
          <p:cNvSpPr>
            <a:spLocks noGrp="1"/>
          </p:cNvSpPr>
          <p:nvPr>
            <p:ph type="sldNum" sz="quarter" idx="12"/>
          </p:nvPr>
        </p:nvSpPr>
        <p:spPr/>
        <p:txBody>
          <a:bodyPr/>
          <a:lstStyle/>
          <a:p>
            <a:fld id="{63EC7DF8-B30A-4C72-A03E-7F27500BEDC9}" type="slidenum">
              <a:rPr lang="en-US" smtClean="0"/>
              <a:t>‹#›</a:t>
            </a:fld>
            <a:endParaRPr lang="en-US" dirty="0"/>
          </a:p>
        </p:txBody>
      </p:sp>
    </p:spTree>
    <p:extLst>
      <p:ext uri="{BB962C8B-B14F-4D97-AF65-F5344CB8AC3E}">
        <p14:creationId xmlns:p14="http://schemas.microsoft.com/office/powerpoint/2010/main" val="3987547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486836"/>
            <a:ext cx="10515600"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2241551"/>
            <a:ext cx="5157787"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4" name="Content Placeholder 3"/>
          <p:cNvSpPr>
            <a:spLocks noGrp="1"/>
          </p:cNvSpPr>
          <p:nvPr>
            <p:ph sz="half" idx="2"/>
          </p:nvPr>
        </p:nvSpPr>
        <p:spPr>
          <a:xfrm>
            <a:off x="839789" y="3340100"/>
            <a:ext cx="5157787"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2241551"/>
            <a:ext cx="5183188"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6" name="Content Placeholder 5"/>
          <p:cNvSpPr>
            <a:spLocks noGrp="1"/>
          </p:cNvSpPr>
          <p:nvPr>
            <p:ph sz="quarter" idx="4"/>
          </p:nvPr>
        </p:nvSpPr>
        <p:spPr>
          <a:xfrm>
            <a:off x="6172201" y="3340100"/>
            <a:ext cx="5183188"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3/19/2022</a:t>
            </a:r>
            <a:endParaRPr lang="en-US" dirty="0"/>
          </a:p>
        </p:txBody>
      </p:sp>
      <p:sp>
        <p:nvSpPr>
          <p:cNvPr id="8" name="Footer Placeholder 7"/>
          <p:cNvSpPr>
            <a:spLocks noGrp="1"/>
          </p:cNvSpPr>
          <p:nvPr>
            <p:ph type="ftr" sz="quarter" idx="11"/>
          </p:nvPr>
        </p:nvSpPr>
        <p:spPr/>
        <p:txBody>
          <a:bodyPr/>
          <a:lstStyle/>
          <a:p>
            <a:r>
              <a:rPr lang="en-US"/>
              <a:t>Strategic Plan</a:t>
            </a:r>
            <a:endParaRPr lang="en-US" dirty="0"/>
          </a:p>
        </p:txBody>
      </p:sp>
      <p:sp>
        <p:nvSpPr>
          <p:cNvPr id="9" name="Slide Number Placeholder 8"/>
          <p:cNvSpPr>
            <a:spLocks noGrp="1"/>
          </p:cNvSpPr>
          <p:nvPr>
            <p:ph type="sldNum" sz="quarter" idx="12"/>
          </p:nvPr>
        </p:nvSpPr>
        <p:spPr/>
        <p:txBody>
          <a:bodyPr/>
          <a:lstStyle/>
          <a:p>
            <a:fld id="{63EC7DF8-B30A-4C72-A03E-7F27500BEDC9}" type="slidenum">
              <a:rPr lang="en-US" smtClean="0"/>
              <a:t>‹#›</a:t>
            </a:fld>
            <a:endParaRPr lang="en-US" dirty="0"/>
          </a:p>
        </p:txBody>
      </p:sp>
    </p:spTree>
    <p:extLst>
      <p:ext uri="{BB962C8B-B14F-4D97-AF65-F5344CB8AC3E}">
        <p14:creationId xmlns:p14="http://schemas.microsoft.com/office/powerpoint/2010/main" val="128009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3/19/2022</a:t>
            </a:r>
            <a:endParaRPr lang="en-US" dirty="0"/>
          </a:p>
        </p:txBody>
      </p:sp>
      <p:sp>
        <p:nvSpPr>
          <p:cNvPr id="4" name="Footer Placeholder 3"/>
          <p:cNvSpPr>
            <a:spLocks noGrp="1"/>
          </p:cNvSpPr>
          <p:nvPr>
            <p:ph type="ftr" sz="quarter" idx="11"/>
          </p:nvPr>
        </p:nvSpPr>
        <p:spPr/>
        <p:txBody>
          <a:bodyPr/>
          <a:lstStyle/>
          <a:p>
            <a:r>
              <a:rPr lang="en-US"/>
              <a:t>Strategic Plan</a:t>
            </a:r>
            <a:endParaRPr lang="en-US" dirty="0"/>
          </a:p>
        </p:txBody>
      </p:sp>
      <p:sp>
        <p:nvSpPr>
          <p:cNvPr id="5" name="Slide Number Placeholder 4"/>
          <p:cNvSpPr>
            <a:spLocks noGrp="1"/>
          </p:cNvSpPr>
          <p:nvPr>
            <p:ph type="sldNum" sz="quarter" idx="12"/>
          </p:nvPr>
        </p:nvSpPr>
        <p:spPr/>
        <p:txBody>
          <a:bodyPr/>
          <a:lstStyle/>
          <a:p>
            <a:fld id="{63EC7DF8-B30A-4C72-A03E-7F27500BEDC9}" type="slidenum">
              <a:rPr lang="en-US" smtClean="0"/>
              <a:t>‹#›</a:t>
            </a:fld>
            <a:endParaRPr lang="en-US" dirty="0"/>
          </a:p>
        </p:txBody>
      </p:sp>
    </p:spTree>
    <p:extLst>
      <p:ext uri="{BB962C8B-B14F-4D97-AF65-F5344CB8AC3E}">
        <p14:creationId xmlns:p14="http://schemas.microsoft.com/office/powerpoint/2010/main" val="42065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3/19/2022</a:t>
            </a:r>
            <a:endParaRPr lang="en-US" dirty="0"/>
          </a:p>
        </p:txBody>
      </p:sp>
      <p:sp>
        <p:nvSpPr>
          <p:cNvPr id="3" name="Footer Placeholder 2"/>
          <p:cNvSpPr>
            <a:spLocks noGrp="1"/>
          </p:cNvSpPr>
          <p:nvPr>
            <p:ph type="ftr" sz="quarter" idx="11"/>
          </p:nvPr>
        </p:nvSpPr>
        <p:spPr/>
        <p:txBody>
          <a:bodyPr/>
          <a:lstStyle/>
          <a:p>
            <a:r>
              <a:rPr lang="en-US"/>
              <a:t>Strategic Plan</a:t>
            </a:r>
            <a:endParaRPr lang="en-US" dirty="0"/>
          </a:p>
        </p:txBody>
      </p:sp>
      <p:sp>
        <p:nvSpPr>
          <p:cNvPr id="4" name="Slide Number Placeholder 3"/>
          <p:cNvSpPr>
            <a:spLocks noGrp="1"/>
          </p:cNvSpPr>
          <p:nvPr>
            <p:ph type="sldNum" sz="quarter" idx="12"/>
          </p:nvPr>
        </p:nvSpPr>
        <p:spPr/>
        <p:txBody>
          <a:bodyPr/>
          <a:lstStyle/>
          <a:p>
            <a:fld id="{63EC7DF8-B30A-4C72-A03E-7F27500BEDC9}" type="slidenum">
              <a:rPr lang="en-US" smtClean="0"/>
              <a:t>‹#›</a:t>
            </a:fld>
            <a:endParaRPr lang="en-US" dirty="0"/>
          </a:p>
        </p:txBody>
      </p:sp>
    </p:spTree>
    <p:extLst>
      <p:ext uri="{BB962C8B-B14F-4D97-AF65-F5344CB8AC3E}">
        <p14:creationId xmlns:p14="http://schemas.microsoft.com/office/powerpoint/2010/main" val="3912703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609600"/>
            <a:ext cx="3932237" cy="2133600"/>
          </a:xfr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5183188" y="1316569"/>
            <a:ext cx="6172200" cy="6498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743200"/>
            <a:ext cx="3932237"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Edit Master text styles</a:t>
            </a:r>
          </a:p>
        </p:txBody>
      </p:sp>
      <p:sp>
        <p:nvSpPr>
          <p:cNvPr id="5" name="Date Placeholder 4"/>
          <p:cNvSpPr>
            <a:spLocks noGrp="1"/>
          </p:cNvSpPr>
          <p:nvPr>
            <p:ph type="dt" sz="half" idx="10"/>
          </p:nvPr>
        </p:nvSpPr>
        <p:spPr/>
        <p:txBody>
          <a:bodyPr/>
          <a:lstStyle/>
          <a:p>
            <a:r>
              <a:rPr lang="en-US"/>
              <a:t>3/19/2022</a:t>
            </a:r>
            <a:endParaRPr lang="en-US" dirty="0"/>
          </a:p>
        </p:txBody>
      </p:sp>
      <p:sp>
        <p:nvSpPr>
          <p:cNvPr id="6" name="Footer Placeholder 5"/>
          <p:cNvSpPr>
            <a:spLocks noGrp="1"/>
          </p:cNvSpPr>
          <p:nvPr>
            <p:ph type="ftr" sz="quarter" idx="11"/>
          </p:nvPr>
        </p:nvSpPr>
        <p:spPr/>
        <p:txBody>
          <a:bodyPr/>
          <a:lstStyle/>
          <a:p>
            <a:r>
              <a:rPr lang="en-US"/>
              <a:t>Strategic Plan</a:t>
            </a:r>
            <a:endParaRPr lang="en-US" dirty="0"/>
          </a:p>
        </p:txBody>
      </p:sp>
      <p:sp>
        <p:nvSpPr>
          <p:cNvPr id="7" name="Slide Number Placeholder 6"/>
          <p:cNvSpPr>
            <a:spLocks noGrp="1"/>
          </p:cNvSpPr>
          <p:nvPr>
            <p:ph type="sldNum" sz="quarter" idx="12"/>
          </p:nvPr>
        </p:nvSpPr>
        <p:spPr/>
        <p:txBody>
          <a:bodyPr/>
          <a:lstStyle/>
          <a:p>
            <a:fld id="{63EC7DF8-B30A-4C72-A03E-7F27500BEDC9}" type="slidenum">
              <a:rPr lang="en-US" smtClean="0"/>
              <a:t>‹#›</a:t>
            </a:fld>
            <a:endParaRPr lang="en-US" dirty="0"/>
          </a:p>
        </p:txBody>
      </p:sp>
    </p:spTree>
    <p:extLst>
      <p:ext uri="{BB962C8B-B14F-4D97-AF65-F5344CB8AC3E}">
        <p14:creationId xmlns:p14="http://schemas.microsoft.com/office/powerpoint/2010/main" val="1189968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609600"/>
            <a:ext cx="3932237" cy="2133600"/>
          </a:xfr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1316569"/>
            <a:ext cx="6172200" cy="6498167"/>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839788" y="2743200"/>
            <a:ext cx="3932237"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Edit Master text styles</a:t>
            </a:r>
          </a:p>
        </p:txBody>
      </p:sp>
      <p:sp>
        <p:nvSpPr>
          <p:cNvPr id="5" name="Date Placeholder 4"/>
          <p:cNvSpPr>
            <a:spLocks noGrp="1"/>
          </p:cNvSpPr>
          <p:nvPr>
            <p:ph type="dt" sz="half" idx="10"/>
          </p:nvPr>
        </p:nvSpPr>
        <p:spPr/>
        <p:txBody>
          <a:bodyPr/>
          <a:lstStyle/>
          <a:p>
            <a:r>
              <a:rPr lang="en-US"/>
              <a:t>3/19/2022</a:t>
            </a:r>
            <a:endParaRPr lang="en-US" dirty="0"/>
          </a:p>
        </p:txBody>
      </p:sp>
      <p:sp>
        <p:nvSpPr>
          <p:cNvPr id="6" name="Footer Placeholder 5"/>
          <p:cNvSpPr>
            <a:spLocks noGrp="1"/>
          </p:cNvSpPr>
          <p:nvPr>
            <p:ph type="ftr" sz="quarter" idx="11"/>
          </p:nvPr>
        </p:nvSpPr>
        <p:spPr/>
        <p:txBody>
          <a:bodyPr/>
          <a:lstStyle/>
          <a:p>
            <a:r>
              <a:rPr lang="en-US"/>
              <a:t>Strategic Plan</a:t>
            </a:r>
            <a:endParaRPr lang="en-US" dirty="0"/>
          </a:p>
        </p:txBody>
      </p:sp>
      <p:sp>
        <p:nvSpPr>
          <p:cNvPr id="7" name="Slide Number Placeholder 6"/>
          <p:cNvSpPr>
            <a:spLocks noGrp="1"/>
          </p:cNvSpPr>
          <p:nvPr>
            <p:ph type="sldNum" sz="quarter" idx="12"/>
          </p:nvPr>
        </p:nvSpPr>
        <p:spPr/>
        <p:txBody>
          <a:bodyPr/>
          <a:lstStyle/>
          <a:p>
            <a:fld id="{63EC7DF8-B30A-4C72-A03E-7F27500BEDC9}" type="slidenum">
              <a:rPr lang="en-US" smtClean="0"/>
              <a:t>‹#›</a:t>
            </a:fld>
            <a:endParaRPr lang="en-US" dirty="0"/>
          </a:p>
        </p:txBody>
      </p:sp>
    </p:spTree>
    <p:extLst>
      <p:ext uri="{BB962C8B-B14F-4D97-AF65-F5344CB8AC3E}">
        <p14:creationId xmlns:p14="http://schemas.microsoft.com/office/powerpoint/2010/main" val="3629134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200" y="486836"/>
            <a:ext cx="10134600" cy="176741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219198" y="2470155"/>
            <a:ext cx="10134601" cy="576579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8475136"/>
            <a:ext cx="2743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8475136"/>
            <a:ext cx="41148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8475136"/>
            <a:ext cx="2743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63EC7DF8-B30A-4C72-A03E-7F27500BEDC9}" type="slidenum">
              <a:rPr lang="en-US" smtClean="0"/>
              <a:t>‹#›</a:t>
            </a:fld>
            <a:endParaRPr lang="en-US" dirty="0"/>
          </a:p>
        </p:txBody>
      </p:sp>
      <p:sp>
        <p:nvSpPr>
          <p:cNvPr id="7" name="Rectangle 6">
            <a:extLst>
              <a:ext uri="{FF2B5EF4-FFF2-40B4-BE49-F238E27FC236}">
                <a16:creationId xmlns:a16="http://schemas.microsoft.com/office/drawing/2014/main" id="{174318E1-859C-48AC-A45A-DF54750046FD}"/>
              </a:ext>
            </a:extLst>
          </p:cNvPr>
          <p:cNvSpPr/>
          <p:nvPr userDrawn="1"/>
        </p:nvSpPr>
        <p:spPr>
          <a:xfrm flipH="1">
            <a:off x="908049" y="825499"/>
            <a:ext cx="152829" cy="8136469"/>
          </a:xfrm>
          <a:prstGeom prst="rect">
            <a:avLst/>
          </a:prstGeom>
          <a:solidFill>
            <a:srgbClr val="FBD00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pic>
        <p:nvPicPr>
          <p:cNvPr id="8" name="Picture 7">
            <a:extLst>
              <a:ext uri="{FF2B5EF4-FFF2-40B4-BE49-F238E27FC236}">
                <a16:creationId xmlns:a16="http://schemas.microsoft.com/office/drawing/2014/main" id="{88A91C84-85FD-45D8-AA5E-ACCFB9187959}"/>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491578" y="270933"/>
            <a:ext cx="1177620" cy="502180"/>
          </a:xfrm>
          <a:prstGeom prst="rect">
            <a:avLst/>
          </a:prstGeom>
        </p:spPr>
      </p:pic>
    </p:spTree>
    <p:extLst>
      <p:ext uri="{BB962C8B-B14F-4D97-AF65-F5344CB8AC3E}">
        <p14:creationId xmlns:p14="http://schemas.microsoft.com/office/powerpoint/2010/main" val="41723239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FC43531-ECC5-44EE-B0C6-A8E3626D256A}"/>
              </a:ext>
            </a:extLst>
          </p:cNvPr>
          <p:cNvSpPr txBox="1"/>
          <p:nvPr/>
        </p:nvSpPr>
        <p:spPr>
          <a:xfrm>
            <a:off x="2969663" y="2041742"/>
            <a:ext cx="6429517" cy="3785652"/>
          </a:xfrm>
          <a:prstGeom prst="rect">
            <a:avLst/>
          </a:prstGeom>
          <a:noFill/>
        </p:spPr>
        <p:txBody>
          <a:bodyPr wrap="none" rtlCol="0">
            <a:spAutoFit/>
          </a:bodyPr>
          <a:lstStyle/>
          <a:p>
            <a:pPr algn="ctr"/>
            <a:r>
              <a:rPr lang="en-US" sz="4400" b="1" dirty="0"/>
              <a:t>Shared Governance Forum</a:t>
            </a:r>
          </a:p>
          <a:p>
            <a:pPr algn="ctr"/>
            <a:endParaRPr lang="en-US" dirty="0"/>
          </a:p>
          <a:p>
            <a:pPr algn="ctr"/>
            <a:endParaRPr lang="en-US" sz="3200" dirty="0"/>
          </a:p>
          <a:p>
            <a:pPr algn="ctr"/>
            <a:r>
              <a:rPr lang="en-US" sz="3200" dirty="0"/>
              <a:t>March 28, 2022</a:t>
            </a:r>
          </a:p>
          <a:p>
            <a:pPr algn="ctr"/>
            <a:endParaRPr lang="en-US" sz="3200" dirty="0"/>
          </a:p>
          <a:p>
            <a:pPr algn="ctr"/>
            <a:r>
              <a:rPr lang="en-US" sz="3200" dirty="0"/>
              <a:t>Strategic Planning</a:t>
            </a:r>
          </a:p>
          <a:p>
            <a:pPr algn="ctr"/>
            <a:r>
              <a:rPr lang="en-US" sz="3200" dirty="0"/>
              <a:t>Looking to the Future</a:t>
            </a:r>
          </a:p>
          <a:p>
            <a:endParaRPr lang="en-US" dirty="0"/>
          </a:p>
        </p:txBody>
      </p:sp>
    </p:spTree>
    <p:extLst>
      <p:ext uri="{BB962C8B-B14F-4D97-AF65-F5344CB8AC3E}">
        <p14:creationId xmlns:p14="http://schemas.microsoft.com/office/powerpoint/2010/main" val="3037477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335663-5DEC-4694-917F-DBDC076CFAF9}"/>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8EB6CD55-F8B7-408F-9C95-4E43872555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8480815-2272-4B2B-B526-5F2C2E0F5EA2}"/>
              </a:ext>
            </a:extLst>
          </p:cNvPr>
          <p:cNvSpPr>
            <a:spLocks noGrp="1"/>
          </p:cNvSpPr>
          <p:nvPr>
            <p:ph type="sldNum" sz="quarter" idx="12"/>
          </p:nvPr>
        </p:nvSpPr>
        <p:spPr/>
        <p:txBody>
          <a:bodyPr/>
          <a:lstStyle/>
          <a:p>
            <a:endParaRPr lang="en-US" dirty="0"/>
          </a:p>
        </p:txBody>
      </p:sp>
      <p:sp>
        <p:nvSpPr>
          <p:cNvPr id="5" name="TextBox 4">
            <a:extLst>
              <a:ext uri="{FF2B5EF4-FFF2-40B4-BE49-F238E27FC236}">
                <a16:creationId xmlns:a16="http://schemas.microsoft.com/office/drawing/2014/main" id="{73A8762C-A6FD-4F2C-A500-307218438A71}"/>
              </a:ext>
            </a:extLst>
          </p:cNvPr>
          <p:cNvSpPr txBox="1"/>
          <p:nvPr/>
        </p:nvSpPr>
        <p:spPr>
          <a:xfrm>
            <a:off x="1415441" y="1402915"/>
            <a:ext cx="10070925" cy="4278094"/>
          </a:xfrm>
          <a:prstGeom prst="rect">
            <a:avLst/>
          </a:prstGeom>
          <a:noFill/>
        </p:spPr>
        <p:txBody>
          <a:bodyPr wrap="square" rtlCol="0">
            <a:spAutoFit/>
          </a:bodyPr>
          <a:lstStyle/>
          <a:p>
            <a:pPr algn="ctr"/>
            <a:r>
              <a:rPr lang="en-US" sz="4400" b="1" dirty="0"/>
              <a:t>Strategic Plan Framework</a:t>
            </a:r>
          </a:p>
          <a:p>
            <a:pPr algn="ctr"/>
            <a:endParaRPr lang="en-US" dirty="0"/>
          </a:p>
          <a:p>
            <a:pPr algn="ctr"/>
            <a:endParaRPr lang="en-US" sz="3200" dirty="0"/>
          </a:p>
          <a:p>
            <a:pPr marL="514350" indent="-514350">
              <a:buFontTx/>
              <a:buAutoNum type="arabicPeriod"/>
            </a:pPr>
            <a:r>
              <a:rPr lang="en-US" sz="3200" i="1" dirty="0"/>
              <a:t>Purpose = </a:t>
            </a:r>
            <a:r>
              <a:rPr lang="en-US" sz="3200" b="1" i="1" dirty="0"/>
              <a:t>Vision</a:t>
            </a:r>
            <a:r>
              <a:rPr lang="en-US" sz="3200" dirty="0"/>
              <a:t> meets </a:t>
            </a:r>
            <a:r>
              <a:rPr lang="en-US" sz="3200" b="1" i="1" dirty="0"/>
              <a:t>Strategy</a:t>
            </a:r>
            <a:r>
              <a:rPr lang="en-US" sz="3200" i="1" dirty="0"/>
              <a:t> </a:t>
            </a:r>
            <a:r>
              <a:rPr lang="en-US" sz="3200" dirty="0"/>
              <a:t>meets </a:t>
            </a:r>
            <a:r>
              <a:rPr lang="en-US" sz="3200" b="1" i="1" dirty="0"/>
              <a:t>Tactical</a:t>
            </a:r>
          </a:p>
          <a:p>
            <a:pPr marL="514350" indent="-514350">
              <a:buFontTx/>
              <a:buAutoNum type="arabicPeriod"/>
            </a:pPr>
            <a:r>
              <a:rPr lang="en-US" sz="3200" dirty="0"/>
              <a:t>Mission/Vision/Purpose</a:t>
            </a:r>
          </a:p>
          <a:p>
            <a:pPr marL="514350" indent="-514350">
              <a:buFontTx/>
              <a:buAutoNum type="arabicPeriod"/>
            </a:pPr>
            <a:r>
              <a:rPr lang="en-US" sz="3200" dirty="0"/>
              <a:t>Strategic Plan Framework</a:t>
            </a:r>
          </a:p>
          <a:p>
            <a:pPr marL="514350" indent="-514350">
              <a:buFontTx/>
              <a:buAutoNum type="arabicPeriod"/>
            </a:pPr>
            <a:r>
              <a:rPr lang="en-US" sz="3200" i="1" dirty="0"/>
              <a:t>Plan to Strategic Plan</a:t>
            </a:r>
          </a:p>
          <a:p>
            <a:pPr marL="514350" indent="-514350">
              <a:buAutoNum type="arabicPeriod"/>
            </a:pPr>
            <a:endParaRPr lang="en-US" sz="3200" dirty="0"/>
          </a:p>
          <a:p>
            <a:endParaRPr lang="en-US" dirty="0"/>
          </a:p>
        </p:txBody>
      </p:sp>
    </p:spTree>
    <p:extLst>
      <p:ext uri="{BB962C8B-B14F-4D97-AF65-F5344CB8AC3E}">
        <p14:creationId xmlns:p14="http://schemas.microsoft.com/office/powerpoint/2010/main" val="2434588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9D0CA0-9DBB-4F7F-A8CF-58FA4E08A399}"/>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68F82843-C810-4F3C-A15A-F967850124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4701396-1587-4940-8B05-60456F201FA7}"/>
              </a:ext>
            </a:extLst>
          </p:cNvPr>
          <p:cNvSpPr>
            <a:spLocks noGrp="1"/>
          </p:cNvSpPr>
          <p:nvPr>
            <p:ph type="sldNum" sz="quarter" idx="12"/>
          </p:nvPr>
        </p:nvSpPr>
        <p:spPr/>
        <p:txBody>
          <a:bodyPr/>
          <a:lstStyle/>
          <a:p>
            <a:endParaRPr lang="en-US" dirty="0"/>
          </a:p>
        </p:txBody>
      </p:sp>
      <p:pic>
        <p:nvPicPr>
          <p:cNvPr id="2050" name="Picture 2" descr="Strategic Planning makes a difference">
            <a:extLst>
              <a:ext uri="{FF2B5EF4-FFF2-40B4-BE49-F238E27FC236}">
                <a16:creationId xmlns:a16="http://schemas.microsoft.com/office/drawing/2014/main" id="{EB1F87FD-D694-443E-9494-510561C9CA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6309" y="1578278"/>
            <a:ext cx="10225277" cy="5492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8060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132299-EC97-422D-AC63-67FABB12F9C3}"/>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2EBAB959-2E54-49A7-AA5C-AA861659F77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936CC70-E641-4536-B1A3-39872E3D2B46}"/>
              </a:ext>
            </a:extLst>
          </p:cNvPr>
          <p:cNvSpPr>
            <a:spLocks noGrp="1"/>
          </p:cNvSpPr>
          <p:nvPr>
            <p:ph type="sldNum" sz="quarter" idx="12"/>
          </p:nvPr>
        </p:nvSpPr>
        <p:spPr/>
        <p:txBody>
          <a:bodyPr/>
          <a:lstStyle/>
          <a:p>
            <a:endParaRPr lang="en-US" dirty="0"/>
          </a:p>
        </p:txBody>
      </p:sp>
      <p:sp>
        <p:nvSpPr>
          <p:cNvPr id="6" name="Content Placeholder 2">
            <a:extLst>
              <a:ext uri="{FF2B5EF4-FFF2-40B4-BE49-F238E27FC236}">
                <a16:creationId xmlns:a16="http://schemas.microsoft.com/office/drawing/2014/main" id="{9E4FDFEC-A1F8-440B-AA53-1172C5FA6F6D}"/>
              </a:ext>
            </a:extLst>
          </p:cNvPr>
          <p:cNvSpPr txBox="1">
            <a:spLocks/>
          </p:cNvSpPr>
          <p:nvPr/>
        </p:nvSpPr>
        <p:spPr>
          <a:xfrm>
            <a:off x="1170877" y="916082"/>
            <a:ext cx="10850137" cy="7280064"/>
          </a:xfrm>
          <a:prstGeom prst="rect">
            <a:avLst/>
          </a:prstGeom>
        </p:spPr>
        <p:txBody>
          <a:bodyPr>
            <a:normAutofit/>
          </a:bodyPr>
          <a:lst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a:lstStyle>
          <a:p>
            <a:pPr marL="0" indent="0">
              <a:buFont typeface="Arial" panose="020B0604020202020204" pitchFamily="34" charset="0"/>
              <a:buNone/>
            </a:pPr>
            <a:r>
              <a:rPr lang="en-US" sz="3600" b="1" i="1" dirty="0">
                <a:solidFill>
                  <a:srgbClr val="005DA6"/>
                </a:solidFill>
                <a:latin typeface="Times New Roman" panose="02020603050405020304" pitchFamily="18" charset="0"/>
                <a:cs typeface="Times New Roman" panose="02020603050405020304" pitchFamily="18" charset="0"/>
              </a:rPr>
              <a:t>Strategic Planning Assumptions</a:t>
            </a:r>
          </a:p>
          <a:p>
            <a:pPr marL="0" indent="0">
              <a:buFont typeface="Arial" panose="020B0604020202020204" pitchFamily="34" charset="0"/>
              <a:buNone/>
            </a:pPr>
            <a:endParaRPr lang="en-US" sz="2400" b="1" i="1" dirty="0">
              <a:solidFill>
                <a:srgbClr val="005DA6"/>
              </a:solidFill>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AutoNum type="arabicPeriod"/>
            </a:pPr>
            <a:r>
              <a:rPr lang="en-US" sz="2200" dirty="0">
                <a:latin typeface="Times New Roman" panose="02020603050405020304" pitchFamily="18" charset="0"/>
                <a:cs typeface="Times New Roman" panose="02020603050405020304" pitchFamily="18" charset="0"/>
              </a:rPr>
              <a:t>The impact of the pandemic is still not fully understood and it could be lasting</a:t>
            </a:r>
          </a:p>
          <a:p>
            <a:pPr marL="514350" indent="-514350">
              <a:buFont typeface="Arial" panose="020B0604020202020204" pitchFamily="34" charset="0"/>
              <a:buAutoNum type="arabicPeriod"/>
            </a:pPr>
            <a:r>
              <a:rPr lang="en-US" sz="2200" dirty="0">
                <a:latin typeface="Times New Roman" panose="02020603050405020304" pitchFamily="18" charset="0"/>
                <a:cs typeface="Times New Roman" panose="02020603050405020304" pitchFamily="18" charset="0"/>
              </a:rPr>
              <a:t>Our university is different today than it was two years ago.</a:t>
            </a:r>
          </a:p>
          <a:p>
            <a:pPr marL="514350" indent="-514350">
              <a:buFont typeface="Arial" panose="020B0604020202020204" pitchFamily="34" charset="0"/>
              <a:buAutoNum type="arabicPeriod"/>
            </a:pPr>
            <a:r>
              <a:rPr lang="en-US" sz="2200" dirty="0">
                <a:latin typeface="Times New Roman" panose="02020603050405020304" pitchFamily="18" charset="0"/>
                <a:cs typeface="Times New Roman" panose="02020603050405020304" pitchFamily="18" charset="0"/>
              </a:rPr>
              <a:t>We do not anticipate a significant shift in state funding support.</a:t>
            </a:r>
          </a:p>
          <a:p>
            <a:pPr marL="514350" indent="-514350">
              <a:buFont typeface="Arial" panose="020B0604020202020204" pitchFamily="34" charset="0"/>
              <a:buAutoNum type="arabicPeriod"/>
            </a:pPr>
            <a:r>
              <a:rPr lang="en-US" sz="2200" dirty="0">
                <a:latin typeface="Times New Roman" panose="02020603050405020304" pitchFamily="18" charset="0"/>
                <a:cs typeface="Times New Roman" panose="02020603050405020304" pitchFamily="18" charset="0"/>
              </a:rPr>
              <a:t>Future student populations, demographics, and perceptions have and will continue to change.</a:t>
            </a:r>
          </a:p>
          <a:p>
            <a:pPr marL="514350" indent="-514350">
              <a:buFont typeface="Arial" panose="020B0604020202020204" pitchFamily="34" charset="0"/>
              <a:buAutoNum type="arabicPeriod"/>
            </a:pPr>
            <a:endParaRPr lang="en-US" sz="2200" dirty="0">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AutoNum type="arabicPeriod"/>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0085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F19939-81C4-4EE7-9ADB-A9E9F5F9E9D3}"/>
              </a:ext>
            </a:extLst>
          </p:cNvPr>
          <p:cNvSpPr>
            <a:spLocks noGrp="1"/>
          </p:cNvSpPr>
          <p:nvPr>
            <p:ph idx="1"/>
          </p:nvPr>
        </p:nvSpPr>
        <p:spPr>
          <a:xfrm>
            <a:off x="1564404" y="1405053"/>
            <a:ext cx="9063191" cy="4505093"/>
          </a:xfrm>
        </p:spPr>
        <p:txBody>
          <a:bodyPr>
            <a:normAutofit/>
          </a:bodyPr>
          <a:lstStyle/>
          <a:p>
            <a:r>
              <a:rPr lang="en-US" sz="2800" u="sng" dirty="0">
                <a:solidFill>
                  <a:srgbClr val="FBD00B"/>
                </a:solidFill>
                <a:latin typeface="Times New Roman" panose="02020603050405020304" pitchFamily="18" charset="0"/>
                <a:cs typeface="Times New Roman" panose="02020603050405020304" pitchFamily="18" charset="0"/>
              </a:rPr>
              <a:t>University Mission – </a:t>
            </a:r>
          </a:p>
          <a:p>
            <a:pPr marL="0" indent="0">
              <a:buNone/>
            </a:pPr>
            <a:r>
              <a:rPr lang="en-US" sz="2800" dirty="0">
                <a:latin typeface="Times New Roman" panose="02020603050405020304" pitchFamily="18" charset="0"/>
                <a:cs typeface="Times New Roman" panose="02020603050405020304" pitchFamily="18" charset="0"/>
              </a:rPr>
              <a:t>Southeastern Oklahoma State University provides an environment of academic excellence that enables students to reach their highest potential. By having personal access to excellent teaching, challenging academic programs, and extracurricular experiences, students will develop skills and habits that promote values for career preparation, responsible citizenship, and lifelong learning.</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3206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F19939-81C4-4EE7-9ADB-A9E9F5F9E9D3}"/>
              </a:ext>
            </a:extLst>
          </p:cNvPr>
          <p:cNvSpPr>
            <a:spLocks noGrp="1"/>
          </p:cNvSpPr>
          <p:nvPr>
            <p:ph idx="1"/>
          </p:nvPr>
        </p:nvSpPr>
        <p:spPr>
          <a:xfrm>
            <a:off x="1853853" y="826719"/>
            <a:ext cx="7415408" cy="6198550"/>
          </a:xfrm>
        </p:spPr>
        <p:txBody>
          <a:bodyPr>
            <a:normAutofit/>
          </a:bodyPr>
          <a:lstStyle/>
          <a:p>
            <a:r>
              <a:rPr lang="en-US" sz="2800" u="sng" dirty="0">
                <a:solidFill>
                  <a:srgbClr val="FBD00B"/>
                </a:solidFill>
                <a:latin typeface="Times New Roman" panose="02020603050405020304" pitchFamily="18" charset="0"/>
                <a:cs typeface="Times New Roman" panose="02020603050405020304" pitchFamily="18" charset="0"/>
              </a:rPr>
              <a:t>Our Values – </a:t>
            </a:r>
          </a:p>
          <a:p>
            <a:pPr marL="0" indent="0">
              <a:buNone/>
            </a:pPr>
            <a:r>
              <a:rPr lang="en-US" sz="2800" dirty="0">
                <a:latin typeface="Times New Roman" panose="02020603050405020304" pitchFamily="18" charset="0"/>
                <a:cs typeface="Times New Roman" panose="02020603050405020304" pitchFamily="18" charset="0"/>
              </a:rPr>
              <a:t>   What do we value? This is generally three or four words with a single sentence descriptor.</a:t>
            </a:r>
          </a:p>
          <a:p>
            <a:pPr marL="0" indent="0">
              <a:buNone/>
            </a:pPr>
            <a:r>
              <a:rPr lang="en-US" sz="2800" dirty="0">
                <a:latin typeface="Times New Roman" panose="02020603050405020304" pitchFamily="18" charset="0"/>
                <a:cs typeface="Times New Roman" panose="02020603050405020304" pitchFamily="18" charset="0"/>
              </a:rPr>
              <a:t> EXAMPLE</a:t>
            </a:r>
          </a:p>
          <a:p>
            <a:pPr marL="0" indent="0" algn="ctr">
              <a:buNone/>
            </a:pPr>
            <a:r>
              <a:rPr lang="en-US" sz="2800" b="1" dirty="0">
                <a:latin typeface="Times New Roman" panose="02020603050405020304" pitchFamily="18" charset="0"/>
                <a:cs typeface="Times New Roman" panose="02020603050405020304" pitchFamily="18" charset="0"/>
              </a:rPr>
              <a:t>Success</a:t>
            </a:r>
          </a:p>
          <a:p>
            <a:pPr marL="0" indent="0" algn="ctr">
              <a:buNone/>
            </a:pPr>
            <a:r>
              <a:rPr lang="en-US" sz="2800" b="1" i="1" dirty="0">
                <a:latin typeface="Times New Roman" panose="02020603050405020304" pitchFamily="18" charset="0"/>
                <a:cs typeface="Times New Roman" panose="02020603050405020304" pitchFamily="18" charset="0"/>
              </a:rPr>
              <a:t>“We look beyond the present to value the future”</a:t>
            </a:r>
          </a:p>
          <a:p>
            <a:pPr marL="0" indent="0" algn="ctr">
              <a:buNone/>
            </a:pPr>
            <a:endParaRPr lang="en-US" sz="2800" b="1" i="1" dirty="0">
              <a:latin typeface="Times New Roman" panose="02020603050405020304" pitchFamily="18" charset="0"/>
              <a:cs typeface="Times New Roman" panose="02020603050405020304" pitchFamily="18" charset="0"/>
            </a:endParaRPr>
          </a:p>
          <a:p>
            <a:r>
              <a:rPr lang="en-US" sz="2800" u="sng" dirty="0">
                <a:solidFill>
                  <a:srgbClr val="FBD00B"/>
                </a:solidFill>
                <a:latin typeface="Times New Roman" panose="02020603050405020304" pitchFamily="18" charset="0"/>
                <a:cs typeface="Times New Roman" panose="02020603050405020304" pitchFamily="18" charset="0"/>
              </a:rPr>
              <a:t>Our Purpose – </a:t>
            </a:r>
          </a:p>
          <a:p>
            <a:pPr marL="0" indent="0">
              <a:buNone/>
            </a:pPr>
            <a:r>
              <a:rPr lang="en-US" sz="2800" dirty="0">
                <a:latin typeface="Times New Roman" panose="02020603050405020304" pitchFamily="18" charset="0"/>
                <a:cs typeface="Times New Roman" panose="02020603050405020304" pitchFamily="18" charset="0"/>
              </a:rPr>
              <a:t>   A simple sentence or statement</a:t>
            </a:r>
          </a:p>
          <a:p>
            <a:pPr marL="0" indent="0">
              <a:buNone/>
            </a:pPr>
            <a:r>
              <a:rPr lang="en-US" sz="2800" dirty="0">
                <a:latin typeface="Times New Roman" panose="02020603050405020304" pitchFamily="18" charset="0"/>
                <a:cs typeface="Times New Roman" panose="02020603050405020304" pitchFamily="18" charset="0"/>
              </a:rPr>
              <a:t>EXAMPLE</a:t>
            </a:r>
          </a:p>
          <a:p>
            <a:pPr marL="0" indent="0" algn="ctr">
              <a:buNone/>
            </a:pPr>
            <a:r>
              <a:rPr lang="en-US" sz="2800" b="1" i="1" dirty="0">
                <a:latin typeface="Times New Roman" panose="02020603050405020304" pitchFamily="18" charset="0"/>
                <a:cs typeface="Times New Roman" panose="02020603050405020304" pitchFamily="18" charset="0"/>
              </a:rPr>
              <a:t> “Changing Lives, one student at a time”</a:t>
            </a:r>
          </a:p>
          <a:p>
            <a:pPr marL="0" indent="0">
              <a:buNone/>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0138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F19939-81C4-4EE7-9ADB-A9E9F5F9E9D3}"/>
              </a:ext>
            </a:extLst>
          </p:cNvPr>
          <p:cNvSpPr>
            <a:spLocks noGrp="1"/>
          </p:cNvSpPr>
          <p:nvPr>
            <p:ph idx="1"/>
          </p:nvPr>
        </p:nvSpPr>
        <p:spPr>
          <a:xfrm>
            <a:off x="1903956" y="1402914"/>
            <a:ext cx="9449844" cy="6833037"/>
          </a:xfrm>
        </p:spPr>
        <p:txBody>
          <a:bodyPr>
            <a:normAutofit/>
          </a:bodyPr>
          <a:lstStyle/>
          <a:p>
            <a:pPr marL="0" indent="0">
              <a:buNone/>
            </a:pPr>
            <a:r>
              <a:rPr lang="en-US" sz="3600" b="1" i="1" dirty="0">
                <a:solidFill>
                  <a:srgbClr val="005DA6"/>
                </a:solidFill>
                <a:latin typeface="Times New Roman" panose="02020603050405020304" pitchFamily="18" charset="0"/>
                <a:cs typeface="Times New Roman" panose="02020603050405020304" pitchFamily="18" charset="0"/>
              </a:rPr>
              <a:t>Strategic Planning Framework</a:t>
            </a:r>
          </a:p>
          <a:p>
            <a:pPr marL="0" indent="0">
              <a:buNone/>
            </a:pPr>
            <a:endParaRPr lang="en-US" sz="2400" b="1" i="1" dirty="0">
              <a:solidFill>
                <a:srgbClr val="005DA6"/>
              </a:solidFill>
              <a:latin typeface="Times New Roman" panose="02020603050405020304" pitchFamily="18" charset="0"/>
              <a:cs typeface="Times New Roman" panose="02020603050405020304" pitchFamily="18" charset="0"/>
            </a:endParaRPr>
          </a:p>
          <a:p>
            <a:pPr marL="0" indent="0">
              <a:buNone/>
            </a:pPr>
            <a:r>
              <a:rPr lang="en-US" sz="3200" b="1" i="1" dirty="0">
                <a:solidFill>
                  <a:srgbClr val="005DA6"/>
                </a:solidFill>
                <a:latin typeface="Times New Roman" panose="02020603050405020304" pitchFamily="18" charset="0"/>
                <a:cs typeface="Times New Roman" panose="02020603050405020304" pitchFamily="18" charset="0"/>
              </a:rPr>
              <a:t>Goal I – Academic Excellence</a:t>
            </a:r>
          </a:p>
          <a:p>
            <a:pPr marL="0" indent="0">
              <a:buNone/>
            </a:pPr>
            <a:r>
              <a:rPr lang="en-US" sz="3200" b="1" i="1" dirty="0">
                <a:solidFill>
                  <a:srgbClr val="005DA6"/>
                </a:solidFill>
                <a:latin typeface="Times New Roman" panose="02020603050405020304" pitchFamily="18" charset="0"/>
                <a:cs typeface="Times New Roman" panose="02020603050405020304" pitchFamily="18" charset="0"/>
              </a:rPr>
              <a:t>Goal II – Affordability</a:t>
            </a:r>
          </a:p>
          <a:p>
            <a:pPr marL="0" indent="0">
              <a:buNone/>
            </a:pPr>
            <a:r>
              <a:rPr lang="en-US" sz="3200" b="1" i="1" dirty="0">
                <a:solidFill>
                  <a:srgbClr val="005DA6"/>
                </a:solidFill>
                <a:latin typeface="Times New Roman" panose="02020603050405020304" pitchFamily="18" charset="0"/>
                <a:cs typeface="Times New Roman" panose="02020603050405020304" pitchFamily="18" charset="0"/>
              </a:rPr>
              <a:t>Goal III  – Sustainability</a:t>
            </a:r>
          </a:p>
          <a:p>
            <a:pPr marL="0" indent="0">
              <a:buNone/>
            </a:pPr>
            <a:r>
              <a:rPr lang="en-US" sz="3200" b="1" i="1" dirty="0">
                <a:solidFill>
                  <a:srgbClr val="005DA6"/>
                </a:solidFill>
                <a:latin typeface="Times New Roman" panose="02020603050405020304" pitchFamily="18" charset="0"/>
                <a:cs typeface="Times New Roman" panose="02020603050405020304" pitchFamily="18" charset="0"/>
              </a:rPr>
              <a:t>Goal IV  </a:t>
            </a:r>
            <a:r>
              <a:rPr lang="en-US" sz="3200" b="1" i="1">
                <a:solidFill>
                  <a:srgbClr val="005DA6"/>
                </a:solidFill>
                <a:latin typeface="Times New Roman" panose="02020603050405020304" pitchFamily="18" charset="0"/>
                <a:cs typeface="Times New Roman" panose="02020603050405020304" pitchFamily="18" charset="0"/>
              </a:rPr>
              <a:t>- Facilities </a:t>
            </a:r>
            <a:r>
              <a:rPr lang="en-US" sz="3200" b="1" i="1" dirty="0">
                <a:solidFill>
                  <a:srgbClr val="005DA6"/>
                </a:solidFill>
                <a:latin typeface="Times New Roman" panose="02020603050405020304" pitchFamily="18" charset="0"/>
                <a:cs typeface="Times New Roman" panose="02020603050405020304" pitchFamily="18" charset="0"/>
              </a:rPr>
              <a:t>and Infrastructure</a:t>
            </a:r>
          </a:p>
          <a:p>
            <a:pPr marL="0" indent="0">
              <a:buNone/>
            </a:pPr>
            <a:r>
              <a:rPr lang="en-US" sz="3200" b="1" i="1" dirty="0">
                <a:solidFill>
                  <a:srgbClr val="005DA6"/>
                </a:solidFill>
                <a:latin typeface="Times New Roman" panose="02020603050405020304" pitchFamily="18" charset="0"/>
                <a:cs typeface="Times New Roman" panose="02020603050405020304" pitchFamily="18" charset="0"/>
              </a:rPr>
              <a:t>Goal V – Student Ready</a:t>
            </a:r>
            <a:endParaRPr lang="en-US" sz="3200" i="1"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5D4AF186-6767-404F-99A5-17710145FC07}"/>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C67F70CE-C328-4058-A8C7-3811F947177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A2B4641-C3B9-4979-A0D3-C450EAFBFA5B}"/>
              </a:ext>
            </a:extLst>
          </p:cNvPr>
          <p:cNvSpPr>
            <a:spLocks noGrp="1"/>
          </p:cNvSpPr>
          <p:nvPr>
            <p:ph type="sldNum" sz="quarter" idx="12"/>
          </p:nvPr>
        </p:nvSpPr>
        <p:spPr/>
        <p:txBody>
          <a:bodyPr/>
          <a:lstStyle/>
          <a:p>
            <a:endParaRPr lang="en-US" dirty="0"/>
          </a:p>
        </p:txBody>
      </p:sp>
      <p:sp>
        <p:nvSpPr>
          <p:cNvPr id="9" name="Title 1">
            <a:extLst>
              <a:ext uri="{FF2B5EF4-FFF2-40B4-BE49-F238E27FC236}">
                <a16:creationId xmlns:a16="http://schemas.microsoft.com/office/drawing/2014/main" id="{4D793AAD-A7D0-459F-9552-7663735153E5}"/>
              </a:ext>
            </a:extLst>
          </p:cNvPr>
          <p:cNvSpPr txBox="1">
            <a:spLocks/>
          </p:cNvSpPr>
          <p:nvPr/>
        </p:nvSpPr>
        <p:spPr>
          <a:xfrm>
            <a:off x="3411841" y="908048"/>
            <a:ext cx="5641673" cy="4428040"/>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endParaRPr lang="en-US" b="1" i="1" dirty="0">
              <a:solidFill>
                <a:srgbClr val="005DA6"/>
              </a:solidFill>
              <a:latin typeface="Times New Roman" panose="02020603050405020304" pitchFamily="18" charset="0"/>
              <a:cs typeface="Times New Roman" panose="02020603050405020304" pitchFamily="18" charset="0"/>
            </a:endParaRPr>
          </a:p>
          <a:p>
            <a:endParaRPr lang="en-US" b="1" i="1" dirty="0">
              <a:solidFill>
                <a:srgbClr val="005DA6"/>
              </a:solidFill>
              <a:latin typeface="Times New Roman" panose="02020603050405020304" pitchFamily="18" charset="0"/>
              <a:cs typeface="Times New Roman" panose="02020603050405020304" pitchFamily="18" charset="0"/>
            </a:endParaRPr>
          </a:p>
          <a:p>
            <a:r>
              <a:rPr lang="en-US" b="1" i="1" dirty="0">
                <a:solidFill>
                  <a:srgbClr val="005DA6"/>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57409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7818A3-833E-4295-933F-30F9488CFBD2}"/>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66DFCE8D-22C7-4797-8FB8-A2444A5DD18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FBD9FF7-0D9D-4EFB-BD91-EF910C96CCE8}"/>
              </a:ext>
            </a:extLst>
          </p:cNvPr>
          <p:cNvSpPr>
            <a:spLocks noGrp="1"/>
          </p:cNvSpPr>
          <p:nvPr>
            <p:ph type="sldNum" sz="quarter" idx="12"/>
          </p:nvPr>
        </p:nvSpPr>
        <p:spPr/>
        <p:txBody>
          <a:bodyPr/>
          <a:lstStyle/>
          <a:p>
            <a:endParaRPr lang="en-US" dirty="0"/>
          </a:p>
        </p:txBody>
      </p:sp>
      <p:pic>
        <p:nvPicPr>
          <p:cNvPr id="5" name="Picture 2" descr="The Strategic Planning Process in 4 Steps | OnStrategy">
            <a:extLst>
              <a:ext uri="{FF2B5EF4-FFF2-40B4-BE49-F238E27FC236}">
                <a16:creationId xmlns:a16="http://schemas.microsoft.com/office/drawing/2014/main" id="{456C89C2-F561-47A4-8155-72EE149B703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280" t="6205" b="26228"/>
          <a:stretch/>
        </p:blipFill>
        <p:spPr bwMode="auto">
          <a:xfrm>
            <a:off x="2209800" y="1092514"/>
            <a:ext cx="7887525" cy="64884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6164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132299-EC97-422D-AC63-67FABB12F9C3}"/>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2EBAB959-2E54-49A7-AA5C-AA861659F77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936CC70-E641-4536-B1A3-39872E3D2B46}"/>
              </a:ext>
            </a:extLst>
          </p:cNvPr>
          <p:cNvSpPr>
            <a:spLocks noGrp="1"/>
          </p:cNvSpPr>
          <p:nvPr>
            <p:ph type="sldNum" sz="quarter" idx="12"/>
          </p:nvPr>
        </p:nvSpPr>
        <p:spPr/>
        <p:txBody>
          <a:bodyPr/>
          <a:lstStyle/>
          <a:p>
            <a:endParaRPr lang="en-US" dirty="0"/>
          </a:p>
        </p:txBody>
      </p:sp>
      <p:sp>
        <p:nvSpPr>
          <p:cNvPr id="6" name="Content Placeholder 2">
            <a:extLst>
              <a:ext uri="{FF2B5EF4-FFF2-40B4-BE49-F238E27FC236}">
                <a16:creationId xmlns:a16="http://schemas.microsoft.com/office/drawing/2014/main" id="{9E4FDFEC-A1F8-440B-AA53-1172C5FA6F6D}"/>
              </a:ext>
            </a:extLst>
          </p:cNvPr>
          <p:cNvSpPr txBox="1">
            <a:spLocks/>
          </p:cNvSpPr>
          <p:nvPr/>
        </p:nvSpPr>
        <p:spPr>
          <a:xfrm>
            <a:off x="1170877" y="916082"/>
            <a:ext cx="10850137" cy="7280064"/>
          </a:xfrm>
          <a:prstGeom prst="rect">
            <a:avLst/>
          </a:prstGeom>
        </p:spPr>
        <p:txBody>
          <a:bodyPr>
            <a:normAutofit/>
          </a:bodyPr>
          <a:lst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a:lstStyle>
          <a:p>
            <a:pPr marL="0" indent="0">
              <a:buFont typeface="Arial" panose="020B0604020202020204" pitchFamily="34" charset="0"/>
              <a:buNone/>
            </a:pPr>
            <a:r>
              <a:rPr lang="en-US" sz="3600" b="1" i="1" dirty="0">
                <a:solidFill>
                  <a:srgbClr val="005DA6"/>
                </a:solidFill>
                <a:latin typeface="Times New Roman" panose="02020603050405020304" pitchFamily="18" charset="0"/>
                <a:cs typeface="Times New Roman" panose="02020603050405020304" pitchFamily="18" charset="0"/>
              </a:rPr>
              <a:t>Strategic Planning Process</a:t>
            </a:r>
          </a:p>
          <a:p>
            <a:pPr marL="0" indent="0">
              <a:buFont typeface="Arial" panose="020B0604020202020204" pitchFamily="34" charset="0"/>
              <a:buNone/>
            </a:pPr>
            <a:endParaRPr lang="en-US" sz="2400" b="1" i="1" dirty="0">
              <a:solidFill>
                <a:srgbClr val="005DA6"/>
              </a:solidFill>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AutoNum type="arabicPeriod"/>
            </a:pPr>
            <a:r>
              <a:rPr lang="en-US" sz="2200" dirty="0">
                <a:latin typeface="Times New Roman" panose="02020603050405020304" pitchFamily="18" charset="0"/>
                <a:cs typeface="Times New Roman" panose="02020603050405020304" pitchFamily="18" charset="0"/>
              </a:rPr>
              <a:t>Identify Strategic Framework 		</a:t>
            </a:r>
            <a:r>
              <a:rPr lang="en-US" sz="2200" i="1" dirty="0">
                <a:latin typeface="Times New Roman" panose="02020603050405020304" pitchFamily="18" charset="0"/>
                <a:cs typeface="Times New Roman" panose="02020603050405020304" pitchFamily="18" charset="0"/>
              </a:rPr>
              <a:t>Complete</a:t>
            </a:r>
          </a:p>
          <a:p>
            <a:pPr marL="514350" indent="-514350">
              <a:buFont typeface="Arial" panose="020B0604020202020204" pitchFamily="34" charset="0"/>
              <a:buAutoNum type="arabicPeriod"/>
            </a:pPr>
            <a:r>
              <a:rPr lang="en-US" sz="2200" dirty="0">
                <a:latin typeface="Times New Roman" panose="02020603050405020304" pitchFamily="18" charset="0"/>
                <a:cs typeface="Times New Roman" panose="02020603050405020304" pitchFamily="18" charset="0"/>
              </a:rPr>
              <a:t>Appoint Campus Wide Planning Committee	April 2022</a:t>
            </a:r>
          </a:p>
          <a:p>
            <a:pPr marL="514350" indent="-514350">
              <a:buFont typeface="Arial" panose="020B0604020202020204" pitchFamily="34" charset="0"/>
              <a:buAutoNum type="arabicPeriod"/>
            </a:pPr>
            <a:r>
              <a:rPr lang="en-US" sz="2200" dirty="0">
                <a:latin typeface="Times New Roman" panose="02020603050405020304" pitchFamily="18" charset="0"/>
                <a:cs typeface="Times New Roman" panose="02020603050405020304" pitchFamily="18" charset="0"/>
              </a:rPr>
              <a:t>Planning Committee Work			April 2022-July 2022</a:t>
            </a:r>
          </a:p>
          <a:p>
            <a:pPr marL="514350" indent="-514350">
              <a:buFont typeface="Arial" panose="020B0604020202020204" pitchFamily="34" charset="0"/>
              <a:buAutoNum type="arabicPeriod"/>
            </a:pPr>
            <a:r>
              <a:rPr lang="en-US" sz="2200" dirty="0">
                <a:latin typeface="Times New Roman" panose="02020603050405020304" pitchFamily="18" charset="0"/>
                <a:cs typeface="Times New Roman" panose="02020603050405020304" pitchFamily="18" charset="0"/>
              </a:rPr>
              <a:t>Planning Committee Work Product to EC	August 2022</a:t>
            </a:r>
          </a:p>
          <a:p>
            <a:pPr marL="514350" indent="-514350">
              <a:buFont typeface="Arial" panose="020B0604020202020204" pitchFamily="34" charset="0"/>
              <a:buAutoNum type="arabicPeriod"/>
            </a:pPr>
            <a:r>
              <a:rPr lang="en-US" sz="2200" dirty="0">
                <a:latin typeface="Times New Roman" panose="02020603050405020304" pitchFamily="18" charset="0"/>
                <a:cs typeface="Times New Roman" panose="02020603050405020304" pitchFamily="18" charset="0"/>
              </a:rPr>
              <a:t>Strategic Plan Finalization			August 2022</a:t>
            </a:r>
          </a:p>
          <a:p>
            <a:pPr marL="514350" indent="-514350">
              <a:buFont typeface="Arial" panose="020B0604020202020204" pitchFamily="34" charset="0"/>
              <a:buAutoNum type="arabicPeriod"/>
            </a:pPr>
            <a:r>
              <a:rPr lang="en-US" sz="2200" dirty="0">
                <a:latin typeface="Times New Roman" panose="02020603050405020304" pitchFamily="18" charset="0"/>
                <a:cs typeface="Times New Roman" panose="02020603050405020304" pitchFamily="18" charset="0"/>
              </a:rPr>
              <a:t>Plan Presented to Campus 			September 2022</a:t>
            </a:r>
          </a:p>
          <a:p>
            <a:pPr marL="514350" indent="-514350">
              <a:buFont typeface="Arial" panose="020B0604020202020204" pitchFamily="34" charset="0"/>
              <a:buAutoNum type="arabicPeriod"/>
            </a:pPr>
            <a:r>
              <a:rPr lang="en-US" sz="2200" dirty="0">
                <a:latin typeface="Times New Roman" panose="02020603050405020304" pitchFamily="18" charset="0"/>
                <a:cs typeface="Times New Roman" panose="02020603050405020304" pitchFamily="18" charset="0"/>
              </a:rPr>
              <a:t>Departmental Planning Process		September 2022-December 2022</a:t>
            </a:r>
          </a:p>
          <a:p>
            <a:pPr marL="514350" indent="-514350">
              <a:buFont typeface="Arial" panose="020B0604020202020204" pitchFamily="34" charset="0"/>
              <a:buAutoNum type="arabicPeriod"/>
            </a:pPr>
            <a:r>
              <a:rPr lang="en-US" sz="2200" dirty="0">
                <a:latin typeface="Times New Roman" panose="02020603050405020304" pitchFamily="18" charset="0"/>
                <a:cs typeface="Times New Roman" panose="02020603050405020304" pitchFamily="18" charset="0"/>
              </a:rPr>
              <a:t>Integration of Departmental Plans	</a:t>
            </a:r>
            <a:r>
              <a:rPr lang="en-US" sz="2200">
                <a:latin typeface="Times New Roman" panose="02020603050405020304" pitchFamily="18" charset="0"/>
                <a:cs typeface="Times New Roman" panose="02020603050405020304" pitchFamily="18" charset="0"/>
              </a:rPr>
              <a:t>	April 2023</a:t>
            </a:r>
            <a:endParaRPr lang="en-US" sz="2200" dirty="0">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AutoNum type="arabicPeriod"/>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89510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AEA781682BE144CB194C8CDDC3FE398" ma:contentTypeVersion="10" ma:contentTypeDescription="Create a new document." ma:contentTypeScope="" ma:versionID="0b2871425b70b90b9f95249cbe5c1eca">
  <xsd:schema xmlns:xsd="http://www.w3.org/2001/XMLSchema" xmlns:xs="http://www.w3.org/2001/XMLSchema" xmlns:p="http://schemas.microsoft.com/office/2006/metadata/properties" xmlns:ns3="771cb036-63b0-415d-9f0a-d30aa396def1" targetNamespace="http://schemas.microsoft.com/office/2006/metadata/properties" ma:root="true" ma:fieldsID="8931fc98e1f4e82de83b774aad25f2d6" ns3:_="">
    <xsd:import namespace="771cb036-63b0-415d-9f0a-d30aa396def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1cb036-63b0-415d-9f0a-d30aa396de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8B569C-2502-4198-85FC-E03D04455A4E}">
  <ds:schemaRefs>
    <ds:schemaRef ds:uri="http://purl.org/dc/dcmitype/"/>
    <ds:schemaRef ds:uri="http://purl.org/dc/terms/"/>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771cb036-63b0-415d-9f0a-d30aa396def1"/>
    <ds:schemaRef ds:uri="http://www.w3.org/XML/1998/namespace"/>
  </ds:schemaRefs>
</ds:datastoreItem>
</file>

<file path=customXml/itemProps2.xml><?xml version="1.0" encoding="utf-8"?>
<ds:datastoreItem xmlns:ds="http://schemas.openxmlformats.org/officeDocument/2006/customXml" ds:itemID="{E11A1D03-50DF-4BDE-858F-859FB34E57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71cb036-63b0-415d-9f0a-d30aa396de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1D3887A-9ED8-47E4-9097-8DC32613A5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637</TotalTime>
  <Words>303</Words>
  <Application>Microsoft Office PowerPoint</Application>
  <PresentationFormat>Custom</PresentationFormat>
  <Paragraphs>52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Newsom</dc:creator>
  <cp:lastModifiedBy>William Fridley</cp:lastModifiedBy>
  <cp:revision>21</cp:revision>
  <cp:lastPrinted>2022-03-28T12:53:31Z</cp:lastPrinted>
  <dcterms:created xsi:type="dcterms:W3CDTF">2022-03-20T00:21:44Z</dcterms:created>
  <dcterms:modified xsi:type="dcterms:W3CDTF">2022-04-03T15:54:25Z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0x0101006AEA781682BE144CB194C8CDDC3FE398</vt:lpwstr>
  </property>
</Properties>
</file>