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9A01-B7BD-4E1A-849B-E5E94EA04068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D456-A015-4D45-803C-C33AFE46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36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9A01-B7BD-4E1A-849B-E5E94EA04068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D456-A015-4D45-803C-C33AFE46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9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9A01-B7BD-4E1A-849B-E5E94EA04068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D456-A015-4D45-803C-C33AFE46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29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9A01-B7BD-4E1A-849B-E5E94EA04068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D456-A015-4D45-803C-C33AFE46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53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9A01-B7BD-4E1A-849B-E5E94EA04068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D456-A015-4D45-803C-C33AFE46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1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9A01-B7BD-4E1A-849B-E5E94EA04068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D456-A015-4D45-803C-C33AFE46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9A01-B7BD-4E1A-849B-E5E94EA04068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D456-A015-4D45-803C-C33AFE46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87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9A01-B7BD-4E1A-849B-E5E94EA04068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D456-A015-4D45-803C-C33AFE46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5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9A01-B7BD-4E1A-849B-E5E94EA04068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D456-A015-4D45-803C-C33AFE46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13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9A01-B7BD-4E1A-849B-E5E94EA04068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D456-A015-4D45-803C-C33AFE46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4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9A01-B7BD-4E1A-849B-E5E94EA04068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D456-A015-4D45-803C-C33AFE46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6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9A01-B7BD-4E1A-849B-E5E94EA04068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D456-A015-4D45-803C-C33AFE46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6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19A01-B7BD-4E1A-849B-E5E94EA04068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D456-A015-4D45-803C-C33AFE46F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6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2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Day of the week is it?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973810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751240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451658768"/>
              </p:ext>
            </p:extLst>
          </p:nvPr>
        </p:nvGraphicFramePr>
        <p:xfrm>
          <a:off x="4343400" y="1752600"/>
          <a:ext cx="457200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43400" y="1752600"/>
                        <a:ext cx="4572000" cy="297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32867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This is Physics 1114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4769815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1981200" y="1645920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9339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value of Pi to 2 decimal place accuracy?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315560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096844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9532091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91721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ShortAnswerSlide"/>
  <p:tag name="TPQUESTIONXML" val="﻿&lt;?xml version=&quot;1.0&quot; encoding=&quot;utf-8&quot;?&gt;&#10;&lt;questionlist&gt;&#10;    &lt;properties&gt;&#10;        &lt;guid&gt;70E217EFD84C4F2989B63D8489709729&lt;/guid&gt;&#10;        &lt;description /&gt;&#10;        &lt;date&gt;6/3/2013 8:40:2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shortanswer&gt;&#10;            &lt;guid&gt;B14D1F529BA64BCD82D981BCF66E2EFD&lt;/guid&gt;&#10;            &lt;repollguid&gt;697C12765D8D4842B2078398052D60AF&lt;/repollguid&gt;&#10;            &lt;sourceid&gt;4921E17CFFF8431EAC49CCD5D4747FC2&lt;/sourceid&gt;&#10;            &lt;questiontext&gt;What Day of the week is i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0&lt;/correctvalue&gt;&#10;            &lt;incorrectvalue&gt;0&lt;/incorrectvalue&gt;&#10;            &lt;correctanswerindicator&gt;True&lt;/correctanswerindicator&gt;&#10;            &lt;keywordvaluetype&gt;1&lt;/keywordvaluetype&gt;&#10;            &lt;casesensitive&gt;True&lt;/casesensitive&gt;&#10;            &lt;keywords&gt;&#10;                &lt;keyword&gt;Monday&lt;/keyword&gt;&#10;                &lt;keyword&gt;monday&lt;/keyword&gt;&#10;            &lt;/keywords&gt;&#10;        &lt;/shortanswer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A07F55C6AB4E467B838F67ABC9F40185&lt;/guid&gt;&#10;        &lt;description /&gt;&#10;        &lt;date&gt;6/3/2013 8:41:3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5EF21A97FEA4CFA99357DFAFC689B70&lt;/guid&gt;&#10;            &lt;repollguid&gt;DCBBD41437B546A6B86FF0FF03343187&lt;/repollguid&gt;&#10;            &lt;sourceid&gt;67A864C75BB142BA994109FE08F0CC0D&lt;/sourceid&gt;&#10;            &lt;questiontext&gt;This is Physics 1114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0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87E824F4D6314914B5137CD232725BB5&lt;/guid&gt;&#10;                    &lt;answertext&gt;True&lt;/answertext&gt;&#10;                    &lt;valuetype&gt;1&lt;/valuetype&gt;&#10;                &lt;/answer&gt;&#10;                &lt;answer&gt;&#10;                    &lt;guid&gt;4980313983A8442EB31AD1669419F9BB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D6FBF53D33514FBF9968EA304B856E20&lt;/guid&gt;&#10;        &lt;description /&gt;&#10;        &lt;date&gt;6/3/2013 8:42:3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A8A8F59CBA3C4DEF966F78560B9CF315&lt;/guid&gt;&#10;            &lt;repollguid&gt;E569DE3B35FE4A8BA5E8E9E5C54682C0&lt;/repollguid&gt;&#10;            &lt;sourceid&gt;2A263F6C651B4E52AF65369AEB2A5C4B&lt;/sourceid&gt;&#10;            &lt;questiontext&gt;What is the value of Pi to 2 decimal place accuracy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0&lt;/correctvalue&gt;&#10;            &lt;incorrectvalue&gt;0&lt;/incorrectvalue&gt;&#10;            &lt;correctanswerindicator&gt;True&lt;/correctanswerindicator&gt;&#10;            &lt;acceptablevalue&gt;3.14&lt;/acceptablevalue&gt;&#10;            &lt;minvalue&gt;3.14&lt;/minvalue&gt;&#10;            &lt;maxvalue&gt;3.14&lt;/maxvalue&gt;&#10;            &lt;numericvaluetype&gt;1&lt;/numericvaluetype&gt;&#10;        &lt;/numeric&gt;&#10;    &lt;/questions&gt;&#10;&lt;/questionlist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42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Microsoft Graph Chart</vt:lpstr>
      <vt:lpstr>What Day of the week is it?</vt:lpstr>
      <vt:lpstr>This is Physics 1114</vt:lpstr>
      <vt:lpstr>What is the value of Pi to 2 decimal place accuracy?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Day of the week is it?</dc:title>
  <dc:creator>Karl H. Frinkle</dc:creator>
  <cp:lastModifiedBy>Karl H. Frinkle</cp:lastModifiedBy>
  <cp:revision>2</cp:revision>
  <dcterms:created xsi:type="dcterms:W3CDTF">2013-06-03T13:39:56Z</dcterms:created>
  <dcterms:modified xsi:type="dcterms:W3CDTF">2013-06-03T13:47:08Z</dcterms:modified>
</cp:coreProperties>
</file>