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3080-57F5-4ACC-B107-8DE7DD5F1016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CBCF-C368-4AAE-B802-9ED8D69A7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6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3080-57F5-4ACC-B107-8DE7DD5F1016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CBCF-C368-4AAE-B802-9ED8D69A7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21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3080-57F5-4ACC-B107-8DE7DD5F1016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CBCF-C368-4AAE-B802-9ED8D69A7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87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3080-57F5-4ACC-B107-8DE7DD5F1016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CBCF-C368-4AAE-B802-9ED8D69A7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11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3080-57F5-4ACC-B107-8DE7DD5F1016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CBCF-C368-4AAE-B802-9ED8D69A7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638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3080-57F5-4ACC-B107-8DE7DD5F1016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CBCF-C368-4AAE-B802-9ED8D69A7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6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3080-57F5-4ACC-B107-8DE7DD5F1016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CBCF-C368-4AAE-B802-9ED8D69A7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382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3080-57F5-4ACC-B107-8DE7DD5F1016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CBCF-C368-4AAE-B802-9ED8D69A7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08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3080-57F5-4ACC-B107-8DE7DD5F1016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CBCF-C368-4AAE-B802-9ED8D69A7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8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3080-57F5-4ACC-B107-8DE7DD5F1016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CBCF-C368-4AAE-B802-9ED8D69A7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23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3080-57F5-4ACC-B107-8DE7DD5F1016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CBCF-C368-4AAE-B802-9ED8D69A7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05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3080-57F5-4ACC-B107-8DE7DD5F1016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CBCF-C368-4AAE-B802-9ED8D69A7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83080-57F5-4ACC-B107-8DE7DD5F1016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0CBCF-C368-4AAE-B802-9ED8D69A7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30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 many quantities are needed to define a vector?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2971800" cy="32004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It depends…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4628634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85320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vector of magnitude 100 units, and orientation 30° </a:t>
            </a:r>
            <a:r>
              <a:rPr lang="en-US" sz="2400" b="1" dirty="0" smtClean="0"/>
              <a:t>cannot</a:t>
            </a:r>
            <a:r>
              <a:rPr lang="en-US" sz="2400" dirty="0" smtClean="0"/>
              <a:t> have x-component with which of the following lengths?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2800" dirty="0" smtClean="0"/>
              <a:t>100 units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800" dirty="0" smtClean="0"/>
              <a:t>0 units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800" dirty="0" smtClean="0"/>
              <a:t>-20 units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800" dirty="0" smtClean="0"/>
              <a:t>120 units</a:t>
            </a:r>
            <a:endParaRPr lang="en-US" sz="28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83459638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97205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You drive to school and back in 1 hour. The distance from your house to school is 30 miles. What is your average velocity during your round trip to school and back?</a:t>
            </a:r>
            <a:endParaRPr lang="en-US" sz="24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290829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240309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62458985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02493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642D2023D14B4BBF82801AAB301A9C3B&lt;/guid&gt;&#10;        &lt;description /&gt;&#10;        &lt;date&gt;6/3/2013 1:2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594F92E727E4683A30C9E1D5598C197&lt;/guid&gt;&#10;            &lt;repollguid&gt;33F1D9BB0759483B9DA3F8DACD2CB93A&lt;/repollguid&gt;&#10;            &lt;sourceid&gt;CEC0BE328E5D4F07B366FDCBF3D7237C&lt;/sourceid&gt;&#10;            &lt;questiontext&gt;How many quantities are needed to define a vector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0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3337B08A9904C02A90D612F8238E12C&lt;/guid&gt;&#10;                    &lt;answertext&gt;0&lt;/answertext&gt;&#10;                    &lt;valuetype&gt;-1&lt;/valuetype&gt;&#10;                &lt;/answer&gt;&#10;                &lt;answer&gt;&#10;                    &lt;guid&gt;0540D8FCBFD344E58B7D20961279E068&lt;/guid&gt;&#10;                    &lt;answertext&gt;1&lt;/answertext&gt;&#10;                    &lt;valuetype&gt;-1&lt;/valuetype&gt;&#10;                &lt;/answer&gt;&#10;                &lt;answer&gt;&#10;                    &lt;guid&gt;ED1CF8C962D34B57A0FADCBE43AF42A9&lt;/guid&gt;&#10;                    &lt;answertext&gt;2&lt;/answertext&gt;&#10;                    &lt;valuetype&gt;1&lt;/valuetype&gt;&#10;                &lt;/answer&gt;&#10;                &lt;answer&gt;&#10;                    &lt;guid&gt;F464C5ADB2954F2F83C5B71F152AFB4E&lt;/guid&gt;&#10;                    &lt;answertext&gt;3&lt;/answertext&gt;&#10;                    &lt;valuetype&gt;-1&lt;/valuetype&gt;&#10;                &lt;/answer&gt;&#10;                &lt;answer&gt;&#10;                    &lt;guid&gt;A56B737D9A6C421483F0B81CAB471914&lt;/guid&gt;&#10;                    &lt;answertext&gt;It depends…&lt;/answertext&gt;&#10;                    &lt;valuetype&gt;-1&lt;/valuetype&gt;&#10;                    &lt;manualvalue&gt;5&lt;/manualvalue&gt;&#10;                &lt;/answer&gt;&#10;            &lt;/answers&gt;&#10;        &lt;/multichoice&gt;&#10;    &lt;/questions&gt;&#10;&lt;/questionlist&gt;"/>
  <p:tag name="HASRESULTS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82F16EA3AC94ADCB9990B6FB33A3454&lt;/guid&gt;&#10;        &lt;description /&gt;&#10;        &lt;date&gt;6/3/2013 1:35:3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462F0CCBA5145C697E42954819B8491&lt;/guid&gt;&#10;            &lt;repollguid&gt;02893C44FE574A4DB2D4236E4C741912&lt;/repollguid&gt;&#10;            &lt;sourceid&gt;93BFBBC1BCDF4F14880795109311C6C3&lt;/sourceid&gt;&#10;            &lt;questiontext&gt;A vector of magnitude 100 units, and orientation 30° cannot have x-component with which of the following length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0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392A76D4D8B4308B3B2D823BB76955C&lt;/guid&gt;&#10;                    &lt;answertext&gt;100 units&lt;/answertext&gt;&#10;                    &lt;valuetype&gt;-1&lt;/valuetype&gt;&#10;                &lt;/answer&gt;&#10;                &lt;answer&gt;&#10;                    &lt;guid&gt;7139723D88444A1DBF1E862BBF3BF3E9&lt;/guid&gt;&#10;                    &lt;answertext&gt;0 units&lt;/answertext&gt;&#10;                    &lt;valuetype&gt;-1&lt;/valuetype&gt;&#10;                &lt;/answer&gt;&#10;                &lt;answer&gt;&#10;                    &lt;guid&gt;536183CA64E64ACCA17A52434D2514CB&lt;/guid&gt;&#10;                    &lt;answertext&gt;-20 units&lt;/answertext&gt;&#10;                    &lt;valuetype&gt;-1&lt;/valuetype&gt;&#10;                    &lt;manualvalue&gt;2&lt;/manualvalue&gt;&#10;                &lt;/answer&gt;&#10;                &lt;answer&gt;&#10;                    &lt;guid&gt;9B2C100CF587456D904EEE5C7ED24788&lt;/guid&gt;&#10;                    &lt;answertext&gt;120 units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HASRESULTS" val="False"/>
  <p:tag name="TYPE" val="NumericSlide"/>
  <p:tag name="TPQUESTIONXML" val="﻿&lt;?xml version=&quot;1.0&quot; encoding=&quot;utf-8&quot;?&gt;&#10;&lt;questionlist&gt;&#10;    &lt;properties&gt;&#10;        &lt;guid&gt;1A09941848B4440E96AECA72A6E1111B&lt;/guid&gt;&#10;        &lt;description /&gt;&#10;        &lt;date&gt;6/3/2013 2:09:32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7849F335E54D4917B7807014977FBD9F&lt;/guid&gt;&#10;            &lt;repollguid&gt;6EBEC09BFF134A7583527F13DC1CC945&lt;/repollguid&gt;&#10;            &lt;sourceid&gt;0D95AAF2CB7A44D581071731E170C27F&lt;/sourceid&gt;&#10;            &lt;questiontext&gt;You drive to school and back in 1 hour. The distance from your house to school is 30 miles. What is your average velocity during your round trip to school and back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0&lt;/correctvalue&gt;&#10;            &lt;incorrectvalue&gt;0&lt;/incorrectvalue&gt;&#10;            &lt;correctanswerindicator&gt;True&lt;/correctanswerindicator&gt;&#10;            &lt;acceptablevalue&gt;0&lt;/acceptablevalue&gt;&#10;            &lt;minvalue&gt;0&lt;/minvalue&gt;&#10;            &lt;maxvalue&gt;0&lt;/maxvalue&gt;&#10;            &lt;numericvaluetype&gt;1&lt;/numericvaluetype&gt;&#10;        &lt;/numeric&gt;&#10;    &lt;/questions&gt;&#10;&lt;/questionlist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90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Microsoft Graph Chart</vt:lpstr>
      <vt:lpstr>How many quantities are needed to define a vector?</vt:lpstr>
      <vt:lpstr>A vector of magnitude 100 units, and orientation 30° cannot have x-component with which of the following lengths?</vt:lpstr>
      <vt:lpstr>You drive to school and back in 1 hour. The distance from your house to school is 30 miles. What is your average velocity during your round trip to school and back?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7</cp:revision>
  <dcterms:created xsi:type="dcterms:W3CDTF">2013-06-03T18:26:15Z</dcterms:created>
  <dcterms:modified xsi:type="dcterms:W3CDTF">2013-06-03T19:39:08Z</dcterms:modified>
</cp:coreProperties>
</file>