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5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44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8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1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5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3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5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1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7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7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6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1109E-C097-4351-B8EF-14D82281CE8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3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tags" Target="../tags/tag19.xml"/><Relationship Id="rId7" Type="http://schemas.openxmlformats.org/officeDocument/2006/relationships/image" Target="../media/image5.emf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7.emf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Determine the sign of both velocity (</a:t>
            </a:r>
            <a:r>
              <a:rPr lang="en-US" sz="3200" i="1" dirty="0" smtClean="0"/>
              <a:t>v</a:t>
            </a:r>
            <a:r>
              <a:rPr lang="en-US" sz="3200" dirty="0" smtClean="0"/>
              <a:t>) and acceleration (</a:t>
            </a:r>
            <a:r>
              <a:rPr lang="en-US" sz="3200" i="1" dirty="0" smtClean="0"/>
              <a:t>a</a:t>
            </a:r>
            <a:r>
              <a:rPr lang="en-US" sz="3200" dirty="0" smtClean="0"/>
              <a:t>) of Karl, with respect to the designated observer.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3733800" cy="25908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7392846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2590800" y="28956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6168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Determine the sign of both velocity (</a:t>
            </a:r>
            <a:r>
              <a:rPr lang="en-US" sz="3200" i="1" dirty="0" smtClean="0"/>
              <a:t>v</a:t>
            </a:r>
            <a:r>
              <a:rPr lang="en-US" sz="3200" dirty="0" smtClean="0"/>
              <a:t>) and acceleration (</a:t>
            </a:r>
            <a:r>
              <a:rPr lang="en-US" sz="3200" i="1" dirty="0" smtClean="0"/>
              <a:t>a</a:t>
            </a:r>
            <a:r>
              <a:rPr lang="en-US" sz="3200" dirty="0" smtClean="0"/>
              <a:t>) of Karl, with respect to the designated observer.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3733800" cy="25908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3717397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2667000" y="3352800"/>
            <a:ext cx="6858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50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Determine the sign of both velocity (</a:t>
            </a:r>
            <a:r>
              <a:rPr lang="en-US" sz="3200" i="1" dirty="0" smtClean="0"/>
              <a:t>v</a:t>
            </a:r>
            <a:r>
              <a:rPr lang="en-US" sz="3200" dirty="0" smtClean="0"/>
              <a:t>) and acceleration (</a:t>
            </a:r>
            <a:r>
              <a:rPr lang="en-US" sz="3200" i="1" dirty="0" smtClean="0"/>
              <a:t>a</a:t>
            </a:r>
            <a:r>
              <a:rPr lang="en-US" sz="3200" dirty="0" smtClean="0"/>
              <a:t>) of Karl, with respect to the designated observer.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3733800" cy="25908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2115684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590800" y="2133600"/>
            <a:ext cx="762000" cy="7620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071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Determine the sign of both velocity (</a:t>
            </a:r>
            <a:r>
              <a:rPr lang="en-US" sz="3200" i="1" dirty="0" smtClean="0"/>
              <a:t>v</a:t>
            </a:r>
            <a:r>
              <a:rPr lang="en-US" sz="3200" dirty="0" smtClean="0"/>
              <a:t>) and acceleration (</a:t>
            </a:r>
            <a:r>
              <a:rPr lang="en-US" sz="3200" i="1" dirty="0" smtClean="0"/>
              <a:t>a</a:t>
            </a:r>
            <a:r>
              <a:rPr lang="en-US" sz="3200" dirty="0" smtClean="0"/>
              <a:t>) of Karl, with respect to the designated observer.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3733800" cy="25908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1625053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2590800" y="1739900"/>
            <a:ext cx="7620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5289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graph depicts height (in meters) versus time (in seconds). At what time(s) is velocity zero?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371601"/>
            <a:ext cx="1981200" cy="4191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1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2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3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4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5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6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7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8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9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10 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20084876"/>
              </p:ext>
            </p:extLst>
          </p:nvPr>
        </p:nvGraphicFramePr>
        <p:xfrm>
          <a:off x="3048000" y="3657600"/>
          <a:ext cx="56388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8000" y="3657600"/>
                        <a:ext cx="563880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71600"/>
            <a:ext cx="6591300" cy="2438401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88648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You throw a ball straight up into the air.  After it is released, when is acceleration positive (in the upwards direction)?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until it reaches max height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between max height and hitting the ground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always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never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6005309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69474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E29CDACC6F741D1AA7DDF3282C3FA82&lt;/guid&gt;&#10;        &lt;description /&gt;&#10;        &lt;date&gt;6/4/2013 12:48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43A8EF740964038899A8F4FF5D4C9F3&lt;/guid&gt;&#10;            &lt;repollguid&gt;248FA8C1313345AA9C1EA25AABD455E1&lt;/repollguid&gt;&#10;            &lt;sourceid&gt;A5CA73F9DFFA4630B3C922874DDF0638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1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51E0353297E4A069FA60E1FF4D916BF&lt;/guid&gt;&#10;                    &lt;answertext&gt;v&amp;lt;0, a&amp;lt;0&lt;/answertext&gt;&#10;                    &lt;valuetype&gt;-1&lt;/valuetype&gt;&#10;                &lt;/answer&gt;&#10;                &lt;answer&gt;&#10;                    &lt;guid&gt;6931FB7CEC0E4D41883B28E46DC7BB5C&lt;/guid&gt;&#10;                    &lt;answertext&gt;v&amp;lt;0, a&amp;gt;0&lt;/answertext&gt;&#10;                    &lt;valuetype&gt;1&lt;/valuetype&gt;&#10;                &lt;/answer&gt;&#10;                &lt;answer&gt;&#10;                    &lt;guid&gt;21D82A4FB7DB4A44B9639E7E54446117&lt;/guid&gt;&#10;                    &lt;answertext&gt;v&amp;gt;0, a&amp;lt;0&lt;/answertext&gt;&#10;                    &lt;valuetype&gt;-1&lt;/valuetype&gt;&#10;                &lt;/answer&gt;&#10;                &lt;answer&gt;&#10;                    &lt;guid&gt;5E51277E0BCB4DB38864C0E5D5598540&lt;/guid&gt;&#10;                    &lt;answertext&gt;v&amp;gt;0, a&amp;gt;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E29CDACC6F741D1AA7DDF3282C3FA82&lt;/guid&gt;&#10;        &lt;description /&gt;&#10;        &lt;date&gt;6/4/2013 12:48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F1B823679EC43CEBE182AE07D916DF4&lt;/guid&gt;&#10;            &lt;repollguid&gt;248FA8C1313345AA9C1EA25AABD455E1&lt;/repollguid&gt;&#10;            &lt;sourceid&gt;A5CA73F9DFFA4630B3C922874DDF0638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1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51E0353297E4A069FA60E1FF4D916BF&lt;/guid&gt;&#10;                    &lt;answertext&gt;v&amp;lt;0, a&amp;lt;0&lt;/answertext&gt;&#10;                    &lt;valuetype&gt;1&lt;/valuetype&gt;&#10;                &lt;/answer&gt;&#10;                &lt;answer&gt;&#10;                    &lt;guid&gt;6931FB7CEC0E4D41883B28E46DC7BB5C&lt;/guid&gt;&#10;                    &lt;answertext&gt;v&amp;lt;0, a&amp;gt;0&lt;/answertext&gt;&#10;                    &lt;valuetype&gt;-1&lt;/valuetype&gt;&#10;                &lt;/answer&gt;&#10;                &lt;answer&gt;&#10;                    &lt;guid&gt;21D82A4FB7DB4A44B9639E7E54446117&lt;/guid&gt;&#10;                    &lt;answertext&gt;v&amp;gt;0, a&amp;lt;0&lt;/answertext&gt;&#10;                    &lt;valuetype&gt;-1&lt;/valuetype&gt;&#10;                &lt;/answer&gt;&#10;                &lt;answer&gt;&#10;                    &lt;guid&gt;5E51277E0BCB4DB38864C0E5D5598540&lt;/guid&gt;&#10;                    &lt;answertext&gt;v&amp;gt;0, a&amp;gt;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84A05D3FCBB47C19F535530A6465B05&lt;/guid&gt;&#10;        &lt;description /&gt;&#10;        &lt;date&gt;6/4/2013 1:34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02BB68CCB884FA5BCBD4962EBC4BD9F&lt;/guid&gt;&#10;            &lt;repollguid&gt;97711D09DF9F4250920B8DA8475D62DF&lt;/repollguid&gt;&#10;            &lt;sourceid&gt;DDBC9681A8734B4798C4A9136D7816CF&lt;/sourceid&gt;&#10;            &lt;questiontext&gt;The graph depicts height (in meters) versus time (in seconds). At what time(s) is velocity zero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0&lt;/responselimit&gt;&#10;            &lt;bulletstyle&gt;2&lt;/bulletstyle&gt;&#10;            &lt;correctanswerindicator&gt;True&lt;/correctanswerindicator&gt;&#10;            &lt;answers&gt;&#10;                &lt;answer&gt;&#10;                    &lt;guid&gt;302F38435DF04AE2A09F870FD9DE802A&lt;/guid&gt;&#10;                    &lt;answertext&gt;1 s&lt;/answertext&gt;&#10;                    &lt;valuetype&gt;-1&lt;/valuetype&gt;&#10;                    &lt;manualvalue&gt;1&lt;/manualvalue&gt;&#10;                &lt;/answer&gt;&#10;                &lt;answer&gt;&#10;                    &lt;guid&gt;E72D1A9B07D649CC990898218BFE3568&lt;/guid&gt;&#10;                    &lt;answertext&gt;2 s&lt;/answertext&gt;&#10;                    &lt;valuetype&gt;-1&lt;/valuetype&gt;&#10;                &lt;/answer&gt;&#10;                &lt;answer&gt;&#10;                    &lt;guid&gt;08585EAF1FE044ED9760F665DA4651F7&lt;/guid&gt;&#10;                    &lt;answertext&gt;3 s&lt;/answertext&gt;&#10;                    &lt;valuetype&gt;1&lt;/valuetype&gt;&#10;                    &lt;manualvalue&gt;2.5&lt;/manualvalue&gt;&#10;                &lt;/answer&gt;&#10;                &lt;answer&gt;&#10;                    &lt;guid&gt;0FB6EE59E8574CA481B6DCE196E5142A&lt;/guid&gt;&#10;                    &lt;answertext&gt;4 s&lt;/answertext&gt;&#10;                    &lt;valuetype&gt;-1&lt;/valuetype&gt;&#10;                &lt;/answer&gt;&#10;                &lt;answer&gt;&#10;                    &lt;guid&gt;EA068038517D450BA0DFF3C1A9E3CF07&lt;/guid&gt;&#10;                    &lt;answertext&gt;5 s&lt;/answertext&gt;&#10;                    &lt;valuetype&gt;-1&lt;/valuetype&gt;&#10;                &lt;/answer&gt;&#10;                &lt;answer&gt;&#10;                    &lt;guid&gt;B515AE0EC7CF45ABBFF2175758DF1FD8&lt;/guid&gt;&#10;                    &lt;answertext&gt;6 s&lt;/answertext&gt;&#10;                    &lt;valuetype&gt;1&lt;/valuetype&gt;&#10;                    &lt;manualvalue&gt;2.5&lt;/manualvalue&gt;&#10;                &lt;/answer&gt;&#10;                &lt;answer&gt;&#10;                    &lt;guid&gt;A223CF9E63B645489FF3E68ECFD9A88C&lt;/guid&gt;&#10;                    &lt;answertext&gt;7 s&lt;/answertext&gt;&#10;                    &lt;valuetype&gt;-1&lt;/valuetype&gt;&#10;                &lt;/answer&gt;&#10;                &lt;answer&gt;&#10;                    &lt;guid&gt;B1CCB64304C04C6883FBAF72E465C119&lt;/guid&gt;&#10;                    &lt;answertext&gt;8 s&lt;/answertext&gt;&#10;                    &lt;valuetype&gt;-1&lt;/valuetype&gt;&#10;                &lt;/answer&gt;&#10;                &lt;answer&gt;&#10;                    &lt;guid&gt;1D6254386D844097B2ACC181D1222936&lt;/guid&gt;&#10;                    &lt;answertext&gt;9 s&lt;/answertext&gt;&#10;                    &lt;valuetype&gt;-1&lt;/valuetype&gt;&#10;                &lt;/answer&gt;&#10;                &lt;answer&gt;&#10;                    &lt;guid&gt;88CB9BE936794012844847815F045A21&lt;/guid&gt;&#10;                    &lt;answertext&gt;10 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E29CDACC6F741D1AA7DDF3282C3FA82&lt;/guid&gt;&#10;        &lt;description /&gt;&#10;        &lt;date&gt;6/4/2013 12:48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B4D7C3BA8154B52BFA749E9B23314D9&lt;/guid&gt;&#10;            &lt;repollguid&gt;248FA8C1313345AA9C1EA25AABD455E1&lt;/repollguid&gt;&#10;            &lt;sourceid&gt;A5CA73F9DFFA4630B3C922874DDF0638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1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51E0353297E4A069FA60E1FF4D916BF&lt;/guid&gt;&#10;                    &lt;answertext&gt;v&amp;lt;0, a&amp;lt;0&lt;/answertext&gt;&#10;                    &lt;valuetype&gt;-1&lt;/valuetype&gt;&#10;                &lt;/answer&gt;&#10;                &lt;answer&gt;&#10;                    &lt;guid&gt;6931FB7CEC0E4D41883B28E46DC7BB5C&lt;/guid&gt;&#10;                    &lt;answertext&gt;v&amp;lt;0, a&amp;gt;0&lt;/answertext&gt;&#10;                    &lt;valuetype&gt;-1&lt;/valuetype&gt;&#10;                &lt;/answer&gt;&#10;                &lt;answer&gt;&#10;                    &lt;guid&gt;21D82A4FB7DB4A44B9639E7E54446117&lt;/guid&gt;&#10;                    &lt;answertext&gt;v&amp;gt;0, a&amp;lt;0&lt;/answertext&gt;&#10;                    &lt;valuetype&gt;1&lt;/valuetype&gt;&#10;                &lt;/answer&gt;&#10;                &lt;answer&gt;&#10;                    &lt;guid&gt;5E51277E0BCB4DB38864C0E5D5598540&lt;/guid&gt;&#10;                    &lt;answertext&gt;v&amp;gt;0, a&amp;gt;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BCB4D487E0F40BD87F65D69370360F3&lt;/guid&gt;&#10;        &lt;description /&gt;&#10;        &lt;date&gt;6/4/2013 1:13:1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6923B40DFA846649E034536C827B1FA&lt;/guid&gt;&#10;            &lt;repollguid&gt;C24D1FC8202B4C60A4E217F3AE69ACF3&lt;/repollguid&gt;&#10;            &lt;sourceid&gt;9087DD6CC85840EA82C84F5F5E66762C&lt;/sourceid&gt;&#10;            &lt;questiontext&gt;You throw a ball straight up into the air.  After it is released, when is acceleration positive (in the upwards direction)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1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3F3F3C27CB0F4B578CEC3817956897C8&lt;/guid&gt;&#10;                    &lt;answertext&gt;until it reaches max height&lt;/answertext&gt;&#10;                    &lt;valuetype&gt;-1&lt;/valuetype&gt;&#10;                &lt;/answer&gt;&#10;                &lt;answer&gt;&#10;                    &lt;guid&gt;4B08F42D7C9943A7BF36F3B23F94EEEA&lt;/guid&gt;&#10;                    &lt;answertext&gt;between max height and hitting the ground&lt;/answertext&gt;&#10;                    &lt;valuetype&gt;-1&lt;/valuetype&gt;&#10;                &lt;/answer&gt;&#10;                &lt;answer&gt;&#10;                    &lt;guid&gt;9F630086F4BA4A0B8E3341570C0C7BEB&lt;/guid&gt;&#10;                    &lt;answertext&gt;always&lt;/answertext&gt;&#10;                    &lt;valuetype&gt;-1&lt;/valuetype&gt;&#10;                &lt;/answer&gt;&#10;                &lt;answer&gt;&#10;                    &lt;guid&gt;93FA2AE3C05342A3B0C429B032F92B88&lt;/guid&gt;&#10;                    &lt;answertext&gt;never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E29CDACC6F741D1AA7DDF3282C3FA82&lt;/guid&gt;&#10;        &lt;description /&gt;&#10;        &lt;date&gt;6/4/2013 12:48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62588789E8C4B7BA00E72C6D6452CE7&lt;/guid&gt;&#10;            &lt;repollguid&gt;248FA8C1313345AA9C1EA25AABD455E1&lt;/repollguid&gt;&#10;            &lt;sourceid&gt;A5CA73F9DFFA4630B3C922874DDF0638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1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51E0353297E4A069FA60E1FF4D916BF&lt;/guid&gt;&#10;                    &lt;answertext&gt;v&amp;lt;0, a&amp;lt;0&lt;/answertext&gt;&#10;                    &lt;valuetype&gt;-1&lt;/valuetype&gt;&#10;                &lt;/answer&gt;&#10;                &lt;answer&gt;&#10;                    &lt;guid&gt;6931FB7CEC0E4D41883B28E46DC7BB5C&lt;/guid&gt;&#10;                    &lt;answertext&gt;v&amp;lt;0, a&amp;gt;0&lt;/answertext&gt;&#10;                    &lt;valuetype&gt;-1&lt;/valuetype&gt;&#10;                &lt;/answer&gt;&#10;                &lt;answer&gt;&#10;                    &lt;guid&gt;21D82A4FB7DB4A44B9639E7E54446117&lt;/guid&gt;&#10;                    &lt;answertext&gt;v&amp;gt;0, a&amp;lt;0&lt;/answertext&gt;&#10;                    &lt;valuetype&gt;-1&lt;/valuetype&gt;&#10;                &lt;/answer&gt;&#10;                &lt;answer&gt;&#10;                    &lt;guid&gt;5E51277E0BCB4DB38864C0E5D5598540&lt;/guid&gt;&#10;                    &lt;answertext&gt;v&amp;gt;0, a&amp;gt;0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225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Determine the sign of both velocity (v) and acceleration (a) of Karl, with respect to the designated observer.</vt:lpstr>
      <vt:lpstr>Determine the sign of both velocity (v) and acceleration (a) of Karl, with respect to the designated observer.</vt:lpstr>
      <vt:lpstr>Determine the sign of both velocity (v) and acceleration (a) of Karl, with respect to the designated observer.</vt:lpstr>
      <vt:lpstr>Determine the sign of both velocity (v) and acceleration (a) of Karl, with respect to the designated observer.</vt:lpstr>
      <vt:lpstr>The graph depicts height (in meters) versus time (in seconds). At what time(s) is velocity zero?</vt:lpstr>
      <vt:lpstr>You throw a ball straight up into the air.  After it is released, when is acceleration positive (in the upwards direction)?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8</cp:revision>
  <dcterms:created xsi:type="dcterms:W3CDTF">2013-06-04T17:42:11Z</dcterms:created>
  <dcterms:modified xsi:type="dcterms:W3CDTF">2013-06-04T18:45:12Z</dcterms:modified>
</cp:coreProperties>
</file>