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57" r:id="rId4"/>
    <p:sldId id="258" r:id="rId5"/>
    <p:sldId id="260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730B-E0F5-4753-8513-494ED143D2C2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3928-4C30-436A-9A9C-480BF110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730B-E0F5-4753-8513-494ED143D2C2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3928-4C30-436A-9A9C-480BF110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5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730B-E0F5-4753-8513-494ED143D2C2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3928-4C30-436A-9A9C-480BF110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04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730B-E0F5-4753-8513-494ED143D2C2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3928-4C30-436A-9A9C-480BF110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6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730B-E0F5-4753-8513-494ED143D2C2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3928-4C30-436A-9A9C-480BF110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14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730B-E0F5-4753-8513-494ED143D2C2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3928-4C30-436A-9A9C-480BF110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3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730B-E0F5-4753-8513-494ED143D2C2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3928-4C30-436A-9A9C-480BF110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9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730B-E0F5-4753-8513-494ED143D2C2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3928-4C30-436A-9A9C-480BF110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2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730B-E0F5-4753-8513-494ED143D2C2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3928-4C30-436A-9A9C-480BF110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93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730B-E0F5-4753-8513-494ED143D2C2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3928-4C30-436A-9A9C-480BF110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6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730B-E0F5-4753-8513-494ED143D2C2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3928-4C30-436A-9A9C-480BF110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5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730B-E0F5-4753-8513-494ED143D2C2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93928-4C30-436A-9A9C-480BF110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2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A730B-E0F5-4753-8513-494ED143D2C2}" type="datetimeFigureOut">
              <a:rPr lang="en-US" smtClean="0"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93928-4C30-436A-9A9C-480BF1106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5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3.emf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tags" Target="../tags/tag16.xml"/><Relationship Id="rId7" Type="http://schemas.openxmlformats.org/officeDocument/2006/relationships/image" Target="../media/image5.emf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19.xml"/><Relationship Id="rId7" Type="http://schemas.openxmlformats.org/officeDocument/2006/relationships/oleObject" Target="../embeddings/oleObject6.bin"/><Relationship Id="rId2" Type="http://schemas.openxmlformats.org/officeDocument/2006/relationships/tags" Target="../tags/tag18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If two vehicles are traveling in opposite directions, both at 10 mph, will the relative velocity between the two be 20 mph?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2590800" cy="16764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2711468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981200" y="234677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0941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If two vehicles are traveling in opposite directions, both at 0.75 times the speed of light, will the relative velocity between the two be 1.5 times the speed of light?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2590800" cy="16764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73384459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981200" y="234677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86055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It is possible to have no acceleration if motion is not in a straight line.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5311737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1981200" y="2209800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2732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What initial angle (in degrees) maximizes horizontal range in projectile motion?</a:t>
            </a:r>
            <a:endParaRPr lang="en-US" sz="32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175338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868825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63561665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40096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Two balls are dropped from the same height.  Ball A is simply released and travels perpendicularly to the ground. Ball B is given horizontal displacement when released.  Which hits the ground first?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3581400" cy="2743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Ball A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Ball 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They both hit the ground at the same time</a:t>
            </a:r>
            <a:endParaRPr lang="en-US" sz="28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42618032"/>
              </p:ext>
            </p:extLst>
          </p:nvPr>
        </p:nvGraphicFramePr>
        <p:xfrm>
          <a:off x="2514600" y="3657600"/>
          <a:ext cx="3048000" cy="3429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14600" y="3657600"/>
                        <a:ext cx="3048000" cy="3429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600200"/>
            <a:ext cx="3429000" cy="2828925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380349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Determine the sign of both velocity (</a:t>
            </a:r>
            <a:r>
              <a:rPr lang="en-US" sz="3200" i="1" dirty="0"/>
              <a:t>v</a:t>
            </a:r>
            <a:r>
              <a:rPr lang="en-US" sz="3200" dirty="0"/>
              <a:t>) and acceleration (</a:t>
            </a:r>
            <a:r>
              <a:rPr lang="en-US" sz="3200" i="1" dirty="0"/>
              <a:t>a</a:t>
            </a:r>
            <a:r>
              <a:rPr lang="en-US" sz="3200" dirty="0"/>
              <a:t>) of Karl, with respect to the designated observer.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i="1" dirty="0"/>
              <a:t>v</a:t>
            </a:r>
            <a:r>
              <a:rPr lang="en-US" dirty="0"/>
              <a:t>&lt;0, </a:t>
            </a:r>
            <a:r>
              <a:rPr lang="en-US" i="1" dirty="0"/>
              <a:t>a</a:t>
            </a:r>
            <a:r>
              <a:rPr lang="en-US" dirty="0"/>
              <a:t>&lt;0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/>
              <a:t>v</a:t>
            </a:r>
            <a:r>
              <a:rPr lang="en-US" dirty="0"/>
              <a:t>&lt;0, </a:t>
            </a:r>
            <a:r>
              <a:rPr lang="en-US" i="1" dirty="0"/>
              <a:t>a</a:t>
            </a:r>
            <a:r>
              <a:rPr lang="en-US" dirty="0"/>
              <a:t>&gt;0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/>
              <a:t>v</a:t>
            </a:r>
            <a:r>
              <a:rPr lang="en-US" dirty="0"/>
              <a:t>&gt;0, </a:t>
            </a:r>
            <a:r>
              <a:rPr lang="en-US" i="1" dirty="0"/>
              <a:t>a</a:t>
            </a:r>
            <a:r>
              <a:rPr lang="en-US" dirty="0"/>
              <a:t>&lt;0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i="1" dirty="0"/>
              <a:t>v</a:t>
            </a:r>
            <a:r>
              <a:rPr lang="en-US" dirty="0"/>
              <a:t>&gt;0, </a:t>
            </a:r>
            <a:r>
              <a:rPr lang="en-US" i="1" dirty="0"/>
              <a:t>a</a:t>
            </a:r>
            <a:r>
              <a:rPr lang="en-US" dirty="0"/>
              <a:t>&gt;0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24168674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2667000" y="1645920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8768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A8AD79617A994861BA02E14EC4579CB6&lt;/guid&gt;&#10;        &lt;description /&gt;&#10;        &lt;date&gt;6/5/2013 9:12:1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147FD92E1AC449B85425B095A33825F&lt;/guid&gt;&#10;            &lt;repollguid&gt;E9227CA5085C408DAE37F733B76F4FF6&lt;/repollguid&gt;&#10;            &lt;sourceid&gt;230E3933868D4D3DB460B5C491EA8CCC&lt;/sourceid&gt;&#10;            &lt;questiontext&gt;It is possible to have no acceleration if motion is not in a straight lin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CFCD6C61F4FC4A339C27CF27DACB47D7&lt;/guid&gt;&#10;                    &lt;answertext&gt;True&lt;/answertext&gt;&#10;                    &lt;valuetype&gt;-1&lt;/valuetype&gt;&#10;                &lt;/answer&gt;&#10;                &lt;answer&gt;&#10;                    &lt;guid&gt;1F3AAF56E6484391ADDDAF0F02A3D1B6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06E5BFF347C049A9B05381772A18C174&lt;/guid&gt;&#10;        &lt;description /&gt;&#10;        &lt;date&gt;6/5/2013 9:16:3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6E1168F1E9CF49588FED9B1D3FE11321&lt;/guid&gt;&#10;            &lt;repollguid&gt;982E92BDA3554C918FF55D3BE3057317&lt;/repollguid&gt;&#10;            &lt;sourceid&gt;61217F55B50A4CE782320D174A6F7CDA&lt;/sourceid&gt;&#10;            &lt;questiontext&gt;What initial angle (in degrees) maximizes horizontal range in projectile motio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45&lt;/acceptablevalue&gt;&#10;            &lt;minvalue&gt;45&lt;/minvalue&gt;&#10;            &lt;maxvalue&gt;45&lt;/maxvalue&gt;&#10;            &lt;numericvaluetype&gt;1&lt;/numericvaluetype&gt;&#10;        &lt;/numeric&gt;&#10;    &lt;/questions&gt;&#10;&lt;/questionlist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B8C3041199D4E97AB0EB614818FAFA6&lt;/guid&gt;&#10;        &lt;description /&gt;&#10;        &lt;date&gt;6/5/2013 9:35:3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49BAB5B7546424A807603649A3D106D&lt;/guid&gt;&#10;            &lt;repollguid&gt;FF16FC94D7EE4819A99A5CD58C7A9F1D&lt;/repollguid&gt;&#10;            &lt;sourceid&gt;3FC7BEBFF703420B89B3E35D2CE70330&lt;/sourceid&gt;&#10;            &lt;questiontext&gt;Two balls are dropped from the same height.  Ball A is simply released and travels perpendicularly to the ground. Ball B is given horizontal displacement when released.  Which hits the ground firs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9671E81F74FA4E2C8A847289DA6AC882&lt;/guid&gt;&#10;                    &lt;answertext&gt;Ball A&lt;/answertext&gt;&#10;                    &lt;valuetype&gt;-1&lt;/valuetype&gt;&#10;                &lt;/answer&gt;&#10;                &lt;answer&gt;&#10;                    &lt;guid&gt;8887C2B4ADE04A14A7A65DE417BD0A45&lt;/guid&gt;&#10;                    &lt;answertext&gt;Ball B&lt;/answertext&gt;&#10;                    &lt;valuetype&gt;-1&lt;/valuetype&gt;&#10;                &lt;/answer&gt;&#10;                &lt;answer&gt;&#10;                    &lt;guid&gt;3D92B0EA5F99456FA23917B3755D1359&lt;/guid&gt;&#10;                    &lt;answertext&gt;They both hit the ground at the same tim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HASRESULTS" val="False"/>
  <p:tag name="TYPE" val="MultiChoiceSlide"/>
  <p:tag name="TPQUESTIONXML" val="﻿&lt;?xml version=&quot;1.0&quot; encoding=&quot;utf-8&quot;?&gt;&#10;&lt;questionlist&gt;&#10;    &lt;properties&gt;&#10;        &lt;guid&gt;589CFFDB886D4D318372D336C3316244&lt;/guid&gt;&#10;        &lt;description /&gt;&#10;        &lt;date&gt;6/6/2013 8:23:4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AD18ABF89CC4FF59137489A47D6432D&lt;/guid&gt;&#10;            &lt;repollguid&gt;FB506DF3374C4860B50BC8B1C4F06817&lt;/repollguid&gt;&#10;            &lt;sourceid&gt;1BDE4C8B302D4D2B81C5749266E3160D&lt;/sourceid&gt;&#10;            &lt;questiontext&gt;Determine the sign of both velocity (v) and acceleration (a) of Karl, with respect to the designated observ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CF214F93AF32416EB69872FF23EC030C&lt;/guid&gt;&#10;                    &lt;answertext&gt;v&amp;lt;0, a&amp;lt;0&lt;/answertext&gt;&#10;                    &lt;valuetype&gt;1&lt;/valuetype&gt;&#10;                &lt;/answer&gt;&#10;                &lt;answer&gt;&#10;                    &lt;guid&gt;75B593B0890C4A1E9034EB426CD1FC4A&lt;/guid&gt;&#10;                    &lt;answertext&gt;v&amp;lt;0, a&amp;gt;0&lt;/answertext&gt;&#10;                    &lt;valuetype&gt;-1&lt;/valuetype&gt;&#10;                &lt;/answer&gt;&#10;                &lt;answer&gt;&#10;                    &lt;guid&gt;F1DEEC8DBE4A4EC8ABFFD1939AED3D10&lt;/guid&gt;&#10;                    &lt;answertext&gt;v&amp;gt;0, a&amp;lt;0&lt;/answertext&gt;&#10;                    &lt;valuetype&gt;-1&lt;/valuetype&gt;&#10;                &lt;/answer&gt;&#10;                &lt;answer&gt;&#10;                    &lt;guid&gt;6A5CDCF22F7A4435A7B5A7BF6FF07B54&lt;/guid&gt;&#10;                    &lt;answertext&gt;v&amp;gt;0, a&amp;gt;0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BF050005D5FD4DAB99C8D1BFFB2AE477&lt;/guid&gt;&#10;        &lt;description /&gt;&#10;        &lt;date&gt;6/5/2013 9:26:4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62ACCC4834A4AD08F3F2AD808021C03&lt;/guid&gt;&#10;            &lt;repollguid&gt;E6B5B594812042D09434131D0933AFDF&lt;/repollguid&gt;&#10;            &lt;sourceid&gt;729E5873F2BE44CF9813501C31305B34&lt;/sourceid&gt;&#10;            &lt;questiontext&gt;If two vehicles are traveling in opposite directions, both at 10 mph, will the relative velocity between the two be 20 mph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truefalse&gt;True&lt;/truefalse&gt;&#10;            &lt;answers&gt;&#10;                &lt;answer&gt;&#10;                    &lt;guid&gt;BC18417940A84F2C8CD395F74050447D&lt;/guid&gt;&#10;                    &lt;answertext&gt;True&lt;/answertext&gt;&#10;                    &lt;valuetype&gt;1&lt;/valuetype&gt;&#10;                &lt;/answer&gt;&#10;                &lt;answer&gt;&#10;                    &lt;guid&gt;D843EE1F2CA54D2D99F7B752BF545AF8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BF050005D5FD4DAB99C8D1BFFB2AE477&lt;/guid&gt;&#10;        &lt;description /&gt;&#10;        &lt;date&gt;6/5/2013 9:26:4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0B85D86E80F4A3C9343EB1FB953DAC3&lt;/guid&gt;&#10;            &lt;repollguid&gt;E6B5B594812042D09434131D0933AFDF&lt;/repollguid&gt;&#10;            &lt;sourceid&gt;729E5873F2BE44CF9813501C31305B34&lt;/sourceid&gt;&#10;            &lt;questiontext&gt;If two vehicles are traveling in opposite directions, both at 0.75 times the speed of light, will the relative velocity between the two be 1.5 times the speed of ligh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truefalse&gt;True&lt;/truefalse&gt;&#10;            &lt;answers&gt;&#10;                &lt;answer&gt;&#10;                    &lt;guid&gt;BC18417940A84F2C8CD395F74050447D&lt;/guid&gt;&#10;                    &lt;answertext&gt;True&lt;/answertext&gt;&#10;                    &lt;valuetype&gt;-1&lt;/valuetype&gt;&#10;                &lt;/answer&gt;&#10;                &lt;answer&gt;&#10;                    &lt;guid&gt;D843EE1F2CA54D2D99F7B752BF545AF8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187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If two vehicles are traveling in opposite directions, both at 10 mph, will the relative velocity between the two be 20 mph?</vt:lpstr>
      <vt:lpstr>If two vehicles are traveling in opposite directions, both at 0.75 times the speed of light, will the relative velocity between the two be 1.5 times the speed of light?</vt:lpstr>
      <vt:lpstr>It is possible to have no acceleration if motion is not in a straight line.</vt:lpstr>
      <vt:lpstr>What initial angle (in degrees) maximizes horizontal range in projectile motion?</vt:lpstr>
      <vt:lpstr>Two balls are dropped from the same height.  Ball A is simply released and travels perpendicularly to the ground. Ball B is given horizontal displacement when released.  Which hits the ground first?</vt:lpstr>
      <vt:lpstr>Determine the sign of both velocity (v) and acceleration (a) of Karl, with respect to the designated observer.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21</cp:revision>
  <dcterms:created xsi:type="dcterms:W3CDTF">2013-06-05T14:11:11Z</dcterms:created>
  <dcterms:modified xsi:type="dcterms:W3CDTF">2013-06-06T13:36:19Z</dcterms:modified>
</cp:coreProperties>
</file>