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8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5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4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4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7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6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1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5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9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7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4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56422-A124-4B82-999B-632BB7FB975E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02EE2-5D13-4077-A379-4AA89270E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1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2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5.emf"/><Relationship Id="rId2" Type="http://schemas.openxmlformats.org/officeDocument/2006/relationships/tags" Target="../tags/tag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emf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Uniform circular motion is motion in a circular path with constant ….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s</a:t>
            </a:r>
            <a:r>
              <a:rPr lang="en-US" dirty="0" smtClean="0"/>
              <a:t>peed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velocity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cceleration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08037075"/>
              </p:ext>
            </p:extLst>
          </p:nvPr>
        </p:nvGraphicFramePr>
        <p:xfrm>
          <a:off x="4561318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hart" r:id="rId8" imgW="4572090" imgH="5143635" progId="MSGraph.Chart.8">
                  <p:embed followColorScheme="full"/>
                </p:oleObj>
              </mc:Choice>
              <mc:Fallback>
                <p:oleObj name="Chart" r:id="rId8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61318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1108075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2"/>
          <p:cNvSpPr/>
          <p:nvPr>
            <p:custDataLst>
              <p:tags r:id="rId6"/>
            </p:custDataLst>
          </p:nvPr>
        </p:nvSpPr>
        <p:spPr>
          <a:xfrm>
            <a:off x="1037590" y="2718816"/>
            <a:ext cx="2043811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6782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Under uniform circular motion, acceleration is inversely proportional to what quantity?</a:t>
            </a:r>
            <a:endParaRPr lang="en-US" sz="32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760483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RADIUS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VELOCITY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808476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Values: radius;R;r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 Matches: 6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24557792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hart" r:id="rId5" imgW="4572090" imgH="5143635" progId="MSGraph.Chart.8">
                  <p:embed followColorScheme="full"/>
                </p:oleObj>
              </mc:Choice>
              <mc:Fallback>
                <p:oleObj name="Chart" r:id="rId5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1131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Relative velocity in the plane:</a:t>
            </a:r>
            <a:br>
              <a:rPr lang="en-US" sz="3200" dirty="0" smtClean="0"/>
            </a:br>
            <a:r>
              <a:rPr lang="en-US" sz="3200" b="1" dirty="0" err="1" smtClean="0"/>
              <a:t>v</a:t>
            </a:r>
            <a:r>
              <a:rPr lang="en-US" sz="3200" baseline="-25000" dirty="0" err="1" smtClean="0"/>
              <a:t>W</a:t>
            </a:r>
            <a:r>
              <a:rPr lang="en-US" sz="3200" baseline="-25000" dirty="0" smtClean="0"/>
              <a:t>/C</a:t>
            </a:r>
            <a:r>
              <a:rPr lang="en-US" sz="3200" dirty="0" smtClean="0"/>
              <a:t> = </a:t>
            </a:r>
            <a:r>
              <a:rPr lang="en-US" sz="3200" b="1" dirty="0" err="1" smtClean="0"/>
              <a:t>v</a:t>
            </a:r>
            <a:r>
              <a:rPr lang="en-US" sz="3200" baseline="-25000" dirty="0" err="1" smtClean="0"/>
              <a:t>W</a:t>
            </a:r>
            <a:r>
              <a:rPr lang="en-US" sz="3200" baseline="-25000" dirty="0" smtClean="0"/>
              <a:t>/T</a:t>
            </a:r>
            <a:r>
              <a:rPr lang="en-US" sz="3200" dirty="0" smtClean="0"/>
              <a:t> + </a:t>
            </a:r>
            <a:r>
              <a:rPr lang="en-US" sz="3200" b="1" dirty="0" smtClean="0"/>
              <a:t>v</a:t>
            </a:r>
            <a:r>
              <a:rPr lang="en-US" sz="3200" dirty="0" smtClean="0"/>
              <a:t> </a:t>
            </a:r>
            <a:r>
              <a:rPr lang="en-US" sz="3200" baseline="-25000" dirty="0" smtClean="0"/>
              <a:t>?/C</a:t>
            </a:r>
            <a:endParaRPr lang="en-US" sz="3200" baseline="-250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45036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T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E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678819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Values: T;t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 Matches: 7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05145869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hart" r:id="rId5" imgW="4572090" imgH="5143635" progId="MSGraph.Chart.8">
                  <p:embed followColorScheme="full"/>
                </p:oleObj>
              </mc:Choice>
              <mc:Fallback>
                <p:oleObj name="Chart" r:id="rId5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7653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an object rests on a surface, the component of force perpendicular to the surface is the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Tension Force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Normal Force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Weight Force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Friction Force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6665710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hart" r:id="rId8" imgW="4572090" imgH="5143635" progId="MSGraph.Chart.8">
                  <p:embed followColorScheme="full"/>
                </p:oleObj>
              </mc:Choice>
              <mc:Fallback>
                <p:oleObj name="Chart" r:id="rId8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3429000" y="234677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2"/>
          <p:cNvSpPr/>
          <p:nvPr>
            <p:custDataLst>
              <p:tags r:id="rId6"/>
            </p:custDataLst>
          </p:nvPr>
        </p:nvSpPr>
        <p:spPr>
          <a:xfrm>
            <a:off x="3463326" y="2916964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7242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object at rest moves with a constant velocity.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1498912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Chart" r:id="rId6" imgW="4572090" imgH="5143635" progId="MSGraph.Chart.8">
                  <p:embed followColorScheme="full"/>
                </p:oleObj>
              </mc:Choice>
              <mc:Fallback>
                <p:oleObj name="Chart" r:id="rId6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16459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8890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an object is traveling in a straight line at a constant speed, which of the following are true: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All forces acting on the object cancel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 forces are acting on the object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Forces are acting on the object only in the direction of motion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Forces are acting on the object NOT in the direction of motion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6247820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6" imgW="4572090" imgH="5143635" progId="MSGraph.Chart.8">
                  <p:embed followColorScheme="full"/>
                </p:oleObj>
              </mc:Choice>
              <mc:Fallback>
                <p:oleObj name="Chart" r:id="rId6" imgW="4572090" imgH="5143635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1351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9CF9598514054644AC22B91BB84C62EE"/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5F317FC58C4643EE85AACB6F2C8433D8&lt;/guid&gt;&#10;        &lt;description /&gt;&#10;        &lt;date&gt;6/6/2013 9:48:4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D69F5A3B54F4446B0AFFBB7B03F2F0E&lt;/guid&gt;&#10;            &lt;repollguid&gt;7F55E3F3093943AD8B2CF4CFDD3DC7A0&lt;/repollguid&gt;&#10;            &lt;sourceid&gt;2437234027E74769841164F20566DCD5&lt;/sourceid&gt;&#10;            &lt;questiontext&gt;When an object rests on a surface, the component of force perpendicular to the surface is th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065E80C1F764C1B988E53F561FB9992&lt;/guid&gt;&#10;                    &lt;answertext&gt;Tension Force&lt;/answertext&gt;&#10;                    &lt;valuetype&gt;-1&lt;/valuetype&gt;&#10;                &lt;/answer&gt;&#10;                &lt;answer&gt;&#10;                    &lt;guid&gt;486FD3719A134D68A20543FF578C03C6&lt;/guid&gt;&#10;                    &lt;answertext&gt;Normal Force&lt;/answertext&gt;&#10;                    &lt;valuetype&gt;1&lt;/valuetype&gt;&#10;                &lt;/answer&gt;&#10;                &lt;answer&gt;&#10;                    &lt;guid&gt;1B9A8EF5EC434815918D7B4B85A65618&lt;/guid&gt;&#10;                    &lt;answertext&gt;Weight Force&lt;/answertext&gt;&#10;                    &lt;valuetype&gt;1&lt;/valuetype&gt;&#10;                &lt;/answer&gt;&#10;                &lt;answer&gt;&#10;                    &lt;guid&gt;5FF71B24AE274D89ABA0868A2FCA5033&lt;/guid&gt;&#10;                    &lt;answertext&gt;Friction Force&lt;/answertext&gt;&#10;                    &lt;valuetype&gt;-1&lt;/valuetype&gt;&#10;                &lt;/answer&gt;&#10;            &lt;/answers&gt;&#10;        &lt;/multichoice&gt;&#10;    &lt;/questions&gt;&#10;&lt;/questionlist&gt;"/>
  <p:tag name="RESULTS" val="When an object rests on a surface, the component of force perpendicular to the surface is the&#10;8[;]8[;]8[;]False[;]7[;]&#10;2.375[;]2[;]0.695970545353753[;]0.484375&#10;0[;]-1[;]Tension Force1[;]Tension Force[;]&#10;6[;]1[;]Normal Force2[;]Normal Force[;]&#10;1[;]1[;]Weight Force3[;]Weight Force[;]&#10;1[;]-1[;]Friction Force4[;]Friction Force[;]&#10;"/>
  <p:tag name="HASRESULTS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EF678E434C5142BD86E0344F21C09FA6&lt;/guid&gt;&#10;        &lt;description /&gt;&#10;        &lt;date&gt;6/6/2013 9:51:3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293C072496C489F88C8CBABB026DA56&lt;/guid&gt;&#10;            &lt;repollguid&gt;5FEC854333C54548832EAAE2156B76C2&lt;/repollguid&gt;&#10;            &lt;sourceid&gt;C7414B4DD1404B96B36E12034CB33324&lt;/sourceid&gt;&#10;            &lt;questiontext&gt;An object at rest moves with a constant velocit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D5BB9EA24F34F5083F14A8B3E28E479&lt;/guid&gt;&#10;                    &lt;answertext&gt;True&lt;/answertext&gt;&#10;                    &lt;valuetype&gt;1&lt;/valuetype&gt;&#10;                &lt;/answer&gt;&#10;                &lt;answer&gt;&#10;                    &lt;guid&gt;234B542BCDB3426E9317EDDC0C107C02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RESULTS" val="An object at rest moves with a constant velocity.&#10;8[;]8[;]8[;]False[;]5[;]&#10;1.375[;]1[;]0.484122918275927[;]0.234375&#10;5[;]1[;]True1[;]True[;]&#10;3[;]-1[;]False2[;]False[;]&#10;"/>
  <p:tag name="HASRESULTS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ULTS" val="If an object is traveling in a straight line at a constant speed, which of the following are true:&#10;8[;]8[;]8[;]False[;]4[;]&#10;2.375[;]2.5[;]0.695970545353753[;]0.484375&#10;1[;]1[;]All forces acting on the object cancel1[;]All forces acting on the object cancel[;]&#10;3[;]1[;]No forces are acting on the object2[;]No forces are acting on the object[;]&#10;4[;]-1[;]Forces are acting on the object only in the direction of motion3[;]Forces are acting on the object only in the direction of motion[;]&#10;0[;]-1[;]Forces are acting on the object NOT in the direction of motion4[;]Forces are acting on the object NOT in the direction of motion[;]&#10;"/>
  <p:tag name="HASRESULTS" val="Tru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A2B92B36B8248A89AB45CABDD98A53F&lt;/guid&gt;&#10;        &lt;description /&gt;&#10;        &lt;date&gt;6/10/2013 9:03:2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302BCBB021846E28D42A35EE01CE8DC&lt;/guid&gt;&#10;            &lt;repollguid&gt;D2D321AD277F4782ACFB3B742493D49B&lt;/repollguid&gt;&#10;            &lt;sourceid&gt;7358560F94D349BB8303F568ACBA9503&lt;/sourceid&gt;&#10;            &lt;questiontext&gt;If an object is traveling in a straight line at a constant speed, which of the following are tru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CC94EAD14FFB4480997CBF9F462CD7FA&lt;/guid&gt;&#10;                    &lt;answertext&gt;All forces acting on the object cancel&lt;/answertext&gt;&#10;                    &lt;valuetype&gt;1&lt;/valuetype&gt;&#10;                &lt;/answer&gt;&#10;                &lt;answer&gt;&#10;                    &lt;guid&gt;35A30B60ECBB4BECBDDB2E2C27CD66BA&lt;/guid&gt;&#10;                    &lt;answertext&gt;No forces are acting on the object&lt;/answertext&gt;&#10;                    &lt;valuetype&gt;1&lt;/valuetype&gt;&#10;                &lt;/answer&gt;&#10;                &lt;answer&gt;&#10;                    &lt;guid&gt;7F9A7E7D4756441689966E2E2F597C3A&lt;/guid&gt;&#10;                    &lt;answertext&gt;Forces are acting on the object only in the direction of motion&lt;/answertext&gt;&#10;                    &lt;valuetype&gt;-1&lt;/valuetype&gt;&#10;                &lt;/answer&gt;&#10;                &lt;answer&gt;&#10;                    &lt;guid&gt;C7CBFC22D486467DBB3F7F8B4FD8F68D&lt;/guid&gt;&#10;                    &lt;answertext&gt;Forces are acting on the object NOT in the direction of mo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RESULTS" val="Uniform circular motion is motion in a circular path with constant ….&#10;8[;]8[;]8[;]False[;]6[;]&#10;1.5[;]1[;]0.707106781186548[;]0.5&#10;5[;]1[;]speed1[;]speed[;]&#10;2[;]-1[;]velocity2[;]velocity[;]&#10;1[;]1[;]acceleration3[;]acceleration[;]&#10;"/>
  <p:tag name="HASRESULTS" val="True"/>
  <p:tag name="TYPE" val="MultiChoiceSlide"/>
  <p:tag name="TPQUESTIONXML" val="﻿&lt;?xml version=&quot;1.0&quot; encoding=&quot;utf-8&quot;?&gt;&#10;&lt;questionlist&gt;&#10;    &lt;properties&gt;&#10;        &lt;guid&gt;E254F469BD2047CDAD5981D2E2379139&lt;/guid&gt;&#10;        &lt;description /&gt;&#10;        &lt;date&gt;6/10/2013 9:39:4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D568F5EF2A34E8BA37F9F42F0637804&lt;/guid&gt;&#10;            &lt;repollguid&gt;68FBF1F6A7E94DF38DF7E46AE73B3227&lt;/repollguid&gt;&#10;            &lt;sourceid&gt;A4800183D4BB4C05AD96CA39C63FC3A9&lt;/sourceid&gt;&#10;            &lt;questiontext&gt;Uniform circular motion is motion in a circular path with constant …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2DD4EAB676948DD82C5CC9B845D8E20&lt;/guid&gt;&#10;                    &lt;answertext&gt;speed&lt;/answertext&gt;&#10;                    &lt;valuetype&gt;1&lt;/valuetype&gt;&#10;                &lt;/answer&gt;&#10;                &lt;answer&gt;&#10;                    &lt;guid&gt;89703D28B3864F71B3C5F266A9E38A01&lt;/guid&gt;&#10;                    &lt;answertext&gt;velocity&lt;/answertext&gt;&#10;                    &lt;valuetype&gt;-1&lt;/valuetype&gt;&#10;                &lt;/answer&gt;&#10;                &lt;answer&gt;&#10;                    &lt;guid&gt;D4ECCF4C6CA84A70AD6A1271EE0B895E&lt;/guid&gt;&#10;                    &lt;answertext&gt;acceleration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6A9388EB3E824A1983EBC9D9977C3644&lt;/guid&gt;&#10;        &lt;description /&gt;&#10;        &lt;date&gt;6/6/2013 9:42:4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B230C749ABF240BD8911A079EEE67D7B&lt;/guid&gt;&#10;            &lt;repollguid&gt;D9E81A955B63468EBE4694A81B84C6B4&lt;/repollguid&gt;&#10;            &lt;sourceid&gt;91C3202F28804A348F1CC609520516D3&lt;/sourceid&gt;&#10;            &lt;questiontext&gt;Under uniform circular motion, acceleration is inversely proportional to what quantit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radius&lt;/keyword&gt;&#10;                &lt;keyword&gt;R&lt;/keyword&gt;&#10;                &lt;keyword&gt;r&lt;/keyword&gt;&#10;            &lt;/keywords&gt;&#10;        &lt;/shortanswer&gt;&#10;    &lt;/questions&gt;&#10;&lt;/questionlist&gt;"/>
  <p:tag name="RESULTS" val="Under uniform circular motion, acceleration is inversely proportional to what quantity?&#10;8[;]8[;]8[;]False[;]6[;]radius;R;r&#10;0[;]0[;]0[;]0&#10;1[;]1[;]R[;]R[;]&#10;5[;]1[;]RADIUS[;]RADIUS[;]&#10;2[;]-1[;]VELOCITY[;]VELOCITY[;]&#10;"/>
  <p:tag name="HASRESULTS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5234A86F79A841609E6AA2B53A550E1B&lt;/guid&gt;&#10;        &lt;description /&gt;&#10;        &lt;date&gt;6/6/2013 9:45:4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248FB83276154457968DC8CC9CDF5C72&lt;/guid&gt;&#10;            &lt;repollguid&gt;CDEED95C7F944E23A5A1754E98D523A6&lt;/repollguid&gt;&#10;            &lt;sourceid&gt;88914B6A84294306859930743C679B85&lt;/sourceid&gt;&#10;            &lt;questiontext&gt;Relative velocity in the plane:vW/C = vW/T + v ?/C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1&lt;/keywordvaluetype&gt;&#10;            &lt;keywords&gt;&#10;                &lt;keyword&gt;T&lt;/keyword&gt;&#10;                &lt;keyword&gt;t&lt;/keyword&gt;&#10;            &lt;/keywords&gt;&#10;        &lt;/shortanswer&gt;&#10;    &lt;/questions&gt;&#10;&lt;/questionlist&gt;"/>
  <p:tag name="RESULTS" val="Relative velocity in the plane:vW/C = vW/T + v ?/C&#10;8[;]8[;]8[;]False[;]7[;]T;t&#10;0[;]0[;]0[;]0&#10;1[;]-1[;]E[;]E[;]&#10;7[;]1[;]T[;]T[;]&#10;"/>
  <p:tag name="HASRESULTS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168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Uniform circular motion is motion in a circular path with constant ….</vt:lpstr>
      <vt:lpstr>Under uniform circular motion, acceleration is inversely proportional to what quantity?</vt:lpstr>
      <vt:lpstr>Relative velocity in the plane: vW/C = vW/T + v ?/C</vt:lpstr>
      <vt:lpstr>When an object rests on a surface, the component of force perpendicular to the surface is the</vt:lpstr>
      <vt:lpstr>An object at rest moves with a constant velocity.</vt:lpstr>
      <vt:lpstr>If an object is traveling in a straight line at a constant speed, which of the following are true: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18</cp:revision>
  <dcterms:created xsi:type="dcterms:W3CDTF">2013-06-06T14:42:03Z</dcterms:created>
  <dcterms:modified xsi:type="dcterms:W3CDTF">2013-06-10T17:10:04Z</dcterms:modified>
</cp:coreProperties>
</file>