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7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22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0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8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7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4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0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6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3D5C3-DE99-4DE6-97F3-2E33ACA689E1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F051E-4D74-4737-93B8-C31FDAF2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2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4.emf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5.emf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6.emf"/><Relationship Id="rId2" Type="http://schemas.openxmlformats.org/officeDocument/2006/relationships/tags" Target="../tags/tag1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be an inertial frame of reference, what must be true?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frame cannot be moving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frame cannot be accelerating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Newton’s First Law must be satisfied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0360284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7771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Applying a constant force to an object causes a constant acceleration.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6673785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1645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3039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mass (m) of an object can be computed by taking the ratio of the weight (w) of the object to what?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394998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0428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80117450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5338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</a:t>
            </a:r>
            <a:r>
              <a:rPr lang="en-US" sz="3600" baseline="-25000" dirty="0" smtClean="0"/>
              <a:t>A on B </a:t>
            </a:r>
            <a:r>
              <a:rPr lang="en-US" sz="3600" dirty="0" smtClean="0"/>
              <a:t>= - </a:t>
            </a:r>
            <a:r>
              <a:rPr lang="en-US" sz="3600" b="1" dirty="0" smtClean="0"/>
              <a:t>F</a:t>
            </a:r>
            <a:r>
              <a:rPr lang="en-US" sz="3600" baseline="-25000" dirty="0" smtClean="0"/>
              <a:t>B on A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refers to which of Newton’s Laws?</a:t>
            </a:r>
            <a:endParaRPr lang="en-US" sz="3600" baseline="-250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4419600" cy="35052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Newton’s First Law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Newton’s Second Law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Newton’s Third Law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Newton’s </a:t>
            </a:r>
            <a:r>
              <a:rPr lang="en-US" smtClean="0"/>
              <a:t>Fourth Law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2030359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2527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vector sum of all forces acting on an object at rest must equal…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mass of the object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weight of the object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velocity of the object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Zero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5368439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7138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mass of an object on the moon will be _______ than the mass of an object on the earth.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same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0118354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7882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101CEA11A7948A68165D1B22907E041&lt;/guid&gt;&#10;        &lt;description /&gt;&#10;        &lt;date&gt;6/10/2013 9:57:0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41779211AF14656B4B817AB24E0670C&lt;/guid&gt;&#10;            &lt;repollguid&gt;73B4464D0C0E4E258240D89DD2653389&lt;/repollguid&gt;&#10;            &lt;sourceid&gt;6E2DD22B01234507805DFE01B3A7EA46&lt;/sourceid&gt;&#10;            &lt;questiontext&gt;FA on B = - FB on A refers to which of Newton’s Law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CE0F8A2EE8F49CCB6E41B4C95801591&lt;/guid&gt;&#10;                    &lt;answertext&gt;Newton’s First Law&lt;/answertext&gt;&#10;                    &lt;valuetype&gt;-1&lt;/valuetype&gt;&#10;                &lt;/answer&gt;&#10;                &lt;answer&gt;&#10;                    &lt;guid&gt;FB245F0AFF32404F81BB34AE07398AB2&lt;/guid&gt;&#10;                    &lt;answertext&gt;Newton’s Second Law&lt;/answertext&gt;&#10;                    &lt;valuetype&gt;-1&lt;/valuetype&gt;&#10;                &lt;/answer&gt;&#10;                &lt;answer&gt;&#10;                    &lt;guid&gt;4820F6C711ED4BA481D9AD8C79D85085&lt;/guid&gt;&#10;                    &lt;answertext&gt;Newton’s Third Law&lt;/answertext&gt;&#10;                    &lt;valuetype&gt;1&lt;/valuetype&gt;&#10;                &lt;/answer&gt;&#10;                &lt;answer&gt;&#10;                    &lt;guid&gt;7340150110FD411CBD7571273AD80AF4&lt;/guid&gt;&#10;                    &lt;answertext&gt;Newton’s Fourth Law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14B09F374D4045A6C953CB167A309D&lt;/guid&gt;&#10;        &lt;description /&gt;&#10;        &lt;date&gt;6/10/2013 10:01:0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205492182574B0FBD5642E32008496E&lt;/guid&gt;&#10;            &lt;repollguid&gt;1CA0611D44CE42C4B6E01DFF9533472D&lt;/repollguid&gt;&#10;            &lt;sourceid&gt;E1F634069F4746FD94D3B4737E4D3749&lt;/sourceid&gt;&#10;            &lt;questiontext&gt;The vector sum of all forces acting on an object at rest must equal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BD5527A92D744884AA76EAA2CB1D0CC7&lt;/guid&gt;&#10;                    &lt;answertext&gt;The mass of the object&lt;/answertext&gt;&#10;                    &lt;valuetype&gt;-1&lt;/valuetype&gt;&#10;                &lt;/answer&gt;&#10;                &lt;answer&gt;&#10;                    &lt;guid&gt;C7540E6864E54DFD8D6CC27BF3ECF0ED&lt;/guid&gt;&#10;                    &lt;answertext&gt;The weight of the object&lt;/answertext&gt;&#10;                    &lt;valuetype&gt;-1&lt;/valuetype&gt;&#10;                &lt;/answer&gt;&#10;                &lt;answer&gt;&#10;                    &lt;guid&gt;82E96489175044DA93696F3C20F20296&lt;/guid&gt;&#10;                    &lt;answertext&gt;The velocity of the object&lt;/answertext&gt;&#10;                    &lt;valuetype&gt;-1&lt;/valuetype&gt;&#10;                &lt;/answer&gt;&#10;                &lt;answer&gt;&#10;                    &lt;guid&gt;A98EB9CB7A0747929317FBE4EE3B21CC&lt;/guid&gt;&#10;                    &lt;answertext&gt;Zero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F01811A47AB481EB0FFE235FC1CAF46&lt;/guid&gt;&#10;        &lt;description /&gt;&#10;        &lt;date&gt;6/10/2013 10:06:0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288D519A95542C4A0B34258E94F4309&lt;/guid&gt;&#10;            &lt;repollguid&gt;D1C4AC53668E47089924AE2B258B5920&lt;/repollguid&gt;&#10;            &lt;sourceid&gt;AF4B391A880B466F9218AC908FB3CC9F&lt;/sourceid&gt;&#10;            &lt;questiontext&gt;The mass of an object on the moon will be _______ than the mass of an object on the earth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817F544C2264D3C8313583E3A426212&lt;/guid&gt;&#10;                    &lt;answertext&gt;The same&lt;/answertext&gt;&#10;                    &lt;valuetype&gt;1&lt;/valuetype&gt;&#10;                &lt;/answer&gt;&#10;                &lt;answer&gt;&#10;                    &lt;guid&gt;61A006E5F4794D0D878A62630502D656&lt;/guid&gt;&#10;                    &lt;answertext&gt;Less&lt;/answertext&gt;&#10;                    &lt;valuetype&gt;-1&lt;/valuetype&gt;&#10;                &lt;/answer&gt;&#10;                &lt;answer&gt;&#10;                    &lt;guid&gt;BF0129F62B854D1E9230D221D636D956&lt;/guid&gt;&#10;                    &lt;answertext&gt;Mor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D5E649E114D54552B885B43BC5754460&lt;/guid&gt;&#10;        &lt;description /&gt;&#10;        &lt;date&gt;6/10/2013 10:04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B60B4EE9144AB0B6317450C092B8EA&lt;/guid&gt;&#10;            &lt;repollguid&gt;7C8118E57CAC4615BD1E926F756D14B6&lt;/repollguid&gt;&#10;            &lt;sourceid&gt;7B65A33F9B904673A4C7D58A9E9364C7&lt;/sourceid&gt;&#10;            &lt;questiontext&gt;To be an inertial frame of reference, what must be tru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E21CA217C19A4C36ACEF20200DB61A5E&lt;/guid&gt;&#10;                    &lt;answertext&gt;The frame cannot be moving&lt;/answertext&gt;&#10;                    &lt;valuetype&gt;-1&lt;/valuetype&gt;&#10;                &lt;/answer&gt;&#10;                &lt;answer&gt;&#10;                    &lt;guid&gt;F599754C6A6549BF96A2B22812119D1C&lt;/guid&gt;&#10;                    &lt;answertext&gt;The frame cannot be accelerating&lt;/answertext&gt;&#10;                    &lt;valuetype&gt;1&lt;/valuetype&gt;&#10;                &lt;/answer&gt;&#10;                &lt;answer&gt;&#10;                    &lt;guid&gt;9A1C5D6C9347465E8D8058BC384BD171&lt;/guid&gt;&#10;                    &lt;answertext&gt;Newton’s First Law must be satisfied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5F9D2700293463593D3746D40FA40D3&lt;/guid&gt;&#10;        &lt;description /&gt;&#10;        &lt;date&gt;6/10/2013 9:53:5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40138A9C5F64C04A69FB7620DC4C4F8&lt;/guid&gt;&#10;            &lt;repollguid&gt;F74EDF64BEE2473BB937941C8F418C1A&lt;/repollguid&gt;&#10;            &lt;sourceid&gt;8C22E7B310EA41A5BF5490A686DF031E&lt;/sourceid&gt;&#10;            &lt;questiontext&gt;Applying a constant force to an object causes a constant acceler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293B8B310554418A83525CCD88BAE0D&lt;/guid&gt;&#10;                    &lt;answertext&gt;True&lt;/answertext&gt;&#10;                    &lt;valuetype&gt;1&lt;/valuetype&gt;&#10;                &lt;/answer&gt;&#10;                &lt;answer&gt;&#10;                    &lt;guid&gt;1CE963A62E724D9A8D6FBA7CB4A34966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65DFB857ED194A979FABBF0F4CC4833B&lt;/guid&gt;&#10;        &lt;description /&gt;&#10;        &lt;date&gt;6/10/2013 9:55:3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6024BF6501DC4D65B4B0106EB599E5A2&lt;/guid&gt;&#10;            &lt;repollguid&gt;287733E7BFFF4FC1B8CFE0EBA9E6A155&lt;/repollguid&gt;&#10;            &lt;sourceid&gt;34E1D74595994E1692B695B8CEA5DAE9&lt;/sourceid&gt;&#10;            &lt;questiontext&gt;The mass (m) of an object can be computed by taking the ratio of the weight (w) of the object to wha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g&lt;/keyword&gt;&#10;                &lt;keyword&gt;gravity&lt;/keyword&gt;&#10;            &lt;/keywords&gt;&#10;        &lt;/shortanswer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154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To be an inertial frame of reference, what must be true?</vt:lpstr>
      <vt:lpstr>Applying a constant force to an object causes a constant acceleration.</vt:lpstr>
      <vt:lpstr>The mass (m) of an object can be computed by taking the ratio of the weight (w) of the object to what?</vt:lpstr>
      <vt:lpstr>FA on B = - FB on A  refers to which of Newton’s Laws?</vt:lpstr>
      <vt:lpstr>The vector sum of all forces acting on an object at rest must equal…</vt:lpstr>
      <vt:lpstr>The mass of an object on the moon will be _______ than the mass of an object on the earth.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15</cp:revision>
  <dcterms:created xsi:type="dcterms:W3CDTF">2013-06-10T14:52:31Z</dcterms:created>
  <dcterms:modified xsi:type="dcterms:W3CDTF">2013-06-11T14:55:50Z</dcterms:modified>
</cp:coreProperties>
</file>