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9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99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6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6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8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0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2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4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1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4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00DD-5EBC-4665-8D3B-8B08C8EB615F}" type="datetimeFigureOut">
              <a:rPr lang="en-US" smtClean="0"/>
              <a:t>6/12/2013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23E51-921F-4820-91AC-A9B4483CF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5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10" Type="http://schemas.openxmlformats.org/officeDocument/2006/relationships/image" Target="../media/image4.emf"/><Relationship Id="rId4" Type="http://schemas.openxmlformats.org/officeDocument/2006/relationships/tags" Target="../tags/tag16.xml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1.xml"/><Relationship Id="rId7" Type="http://schemas.openxmlformats.org/officeDocument/2006/relationships/oleObject" Target="../embeddings/oleObject5.bin"/><Relationship Id="rId2" Type="http://schemas.openxmlformats.org/officeDocument/2006/relationships/tags" Target="../tags/tag20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are standing on a scale in an elevator.  The elevator is going down with constant velocity.  The reading on the scale will be ______ in comparison to your actual weight.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Greater</a:t>
            </a:r>
            <a:endParaRPr lang="en-US" dirty="0"/>
          </a:p>
        </p:txBody>
      </p:sp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23749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70664503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3020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OleChart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are standing on a scale in an elevator.  The elevator is going down with increasing velocity.  The reading on the scale will be ______ in comparison to your actual weight.</a:t>
            </a:r>
            <a:endParaRPr lang="en-US" sz="2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Less 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Equal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Greater</a:t>
            </a:r>
            <a:endParaRPr lang="en-US" dirty="0"/>
          </a:p>
        </p:txBody>
      </p:sp>
      <p:sp>
        <p:nvSpPr>
          <p:cNvPr id="4" name="CAI1"/>
          <p:cNvSpPr/>
          <p:nvPr>
            <p:custDataLst>
              <p:tags r:id="rId4"/>
            </p:custDataLst>
          </p:nvPr>
        </p:nvSpPr>
        <p:spPr>
          <a:xfrm>
            <a:off x="223520" y="17399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1062823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304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OleChart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block sliding across a surface with no friction at a constant velocity will have how many forces drawn in the free-body diagram? 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2057400" cy="37338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4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5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00759044"/>
              </p:ext>
            </p:extLst>
          </p:nvPr>
        </p:nvGraphicFramePr>
        <p:xfrm>
          <a:off x="3810000" y="16764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0000" y="16764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133601"/>
            <a:ext cx="323850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2032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Which of the following is true if a particle is in equilibrium?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Constant velocity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forces cancel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 acceleration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5144335"/>
              </p:ext>
            </p:extLst>
          </p:nvPr>
        </p:nvGraphicFramePr>
        <p:xfrm>
          <a:off x="4191000" y="1600200"/>
          <a:ext cx="4572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9" imgW="4572000" imgH="5143500" progId="MSGraph.Chart.8">
                  <p:embed followColorScheme="full"/>
                </p:oleObj>
              </mc:Choice>
              <mc:Fallback>
                <p:oleObj name="Chart" r:id="rId9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91000" y="1600200"/>
                        <a:ext cx="4572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17399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>
            <a:off x="223520" y="23241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3"/>
          <p:cNvSpPr/>
          <p:nvPr>
            <p:custDataLst>
              <p:tags r:id="rId7"/>
            </p:custDataLst>
          </p:nvPr>
        </p:nvSpPr>
        <p:spPr>
          <a:xfrm>
            <a:off x="223520" y="29083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4044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Two carts of masses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and 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are attached to each other by a rope. The carts are moving to the right with constant velocity. Which end of the rope has more tension on it?</a:t>
            </a:r>
            <a:endParaRPr lang="en-US" sz="28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end attached to cart 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end attached to cart 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are equal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04855655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9370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9006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58C36BFD8D94EDFA8AE7CE4FD90DEE7&lt;/guid&gt;&#10;        &lt;description /&gt;&#10;        &lt;date&gt;6/11/2013 9:57:20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FFAEB6AD7BE4F0C92FAF6FC127514AE&lt;/guid&gt;&#10;            &lt;repollguid&gt;0A145736E138429FAAD08985D11306D1&lt;/repollguid&gt;&#10;            &lt;sourceid&gt;79F6122C7A8A442DBB0D819543B1F2D1&lt;/sourceid&gt;&#10;            &lt;questiontext&gt;A block sliding across a surface with no friction at a constant velocity will have how many forces drawn in the free-body diagram?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A605E2AD2724E6192141EEBDBC04685&lt;/guid&gt;&#10;                    &lt;answertext&gt;1&lt;/answertext&gt;&#10;                    &lt;valuetype&gt;-1&lt;/valuetype&gt;&#10;                &lt;/answer&gt;&#10;                &lt;answer&gt;&#10;                    &lt;guid&gt;64F9297C8D7446568D96C4CC053E95A4&lt;/guid&gt;&#10;                    &lt;answertext&gt;2&lt;/answertext&gt;&#10;                    &lt;valuetype&gt;1&lt;/valuetype&gt;&#10;                &lt;/answer&gt;&#10;                &lt;answer&gt;&#10;                    &lt;guid&gt;816F7FF3F457429EB229B46764BBA839&lt;/guid&gt;&#10;                    &lt;answertext&gt;3&lt;/answertext&gt;&#10;                    &lt;valuetype&gt;-1&lt;/valuetype&gt;&#10;                &lt;/answer&gt;&#10;                &lt;answer&gt;&#10;                    &lt;guid&gt;AA89FB9523D54FFBB1C870C13FF00220&lt;/guid&gt;&#10;                    &lt;answertext&gt;4&lt;/answertext&gt;&#10;                    &lt;valuetype&gt;-1&lt;/valuetype&gt;&#10;                &lt;/answer&gt;&#10;                &lt;answer&gt;&#10;                    &lt;guid&gt;BE71C806F2684DC18F33F18BECCB512B&lt;/guid&gt;&#10;                    &lt;answertext&gt;5&lt;/answertext&gt;&#10;                    &lt;valuetype&gt;-1&lt;/valuetype&gt;&#10;                &lt;/answer&gt;&#10;                &lt;answer&gt;&#10;                    &lt;guid&gt;BE7B7D5BB0FF497A85EA59B2B2D6D586&lt;/guid&gt;&#10;                    &lt;answertext&gt;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7B049E7FC9A400EBD5BFB876F9680EE&lt;/guid&gt;&#10;        &lt;description /&gt;&#10;        &lt;date&gt;6/11/2013 10:00:4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0C7D9E19804636BA9A75921B69F20B&lt;/guid&gt;&#10;            &lt;repollguid&gt;F4AF9A8F5EEE4EE784E70CE47813B593&lt;/repollguid&gt;&#10;            &lt;sourceid&gt;CE26CA6E5E814B9A9F8C89108A380A7F&lt;/sourceid&gt;&#10;            &lt;questiontext&gt;Which of the following is true if a particle is in equilibriu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CCA663E854D44E58B161F48CC9004E7&lt;/guid&gt;&#10;                    &lt;answertext&gt;Constant velocity&lt;/answertext&gt;&#10;                    &lt;valuetype&gt;1&lt;/valuetype&gt;&#10;                &lt;/answer&gt;&#10;                &lt;answer&gt;&#10;                    &lt;guid&gt;EFF6C91CED404458AA3D6F848D0498A9&lt;/guid&gt;&#10;                    &lt;answertext&gt;All forces cancel&lt;/answertext&gt;&#10;                    &lt;valuetype&gt;1&lt;/valuetype&gt;&#10;                &lt;/answer&gt;&#10;                &lt;answer&gt;&#10;                    &lt;guid&gt;1C0E554BAEB94A4C9A924E2E153EF6A1&lt;/guid&gt;&#10;                    &lt;answertext&gt;No acceleration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99A5E6F258448B48A3E1BF6A0369C2B&lt;/guid&gt;&#10;        &lt;description /&gt;&#10;        &lt;date&gt;6/12/2013 10:32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D7D14DE1F94544B85045C6DA0A913F&lt;/guid&gt;&#10;            &lt;repollguid&gt;3B6DA36F988247F2BD2D175AD8413830&lt;/repollguid&gt;&#10;            &lt;sourceid&gt;173878FD6BA8409FA23F64F12DAE335F&lt;/sourceid&gt;&#10;            &lt;questiontext&gt;You are standing on a scale in an elevator.  The elevator is going down with constant velocity.  The reading on the scale will be ______ in comparison to your actual we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A947EC08A4D4C4E827B764E90DA0E56&lt;/guid&gt;&#10;                    &lt;answertext&gt;Less &lt;/answertext&gt;&#10;                    &lt;valuetype&gt;-1&lt;/valuetype&gt;&#10;                &lt;/answer&gt;&#10;                &lt;answer&gt;&#10;                    &lt;guid&gt;57E486573E774008A910F4ED25CDD881&lt;/guid&gt;&#10;                    &lt;answertext&gt;Equal&lt;/answertext&gt;&#10;                    &lt;valuetype&gt;1&lt;/valuetype&gt;&#10;                &lt;/answer&gt;&#10;                &lt;answer&gt;&#10;                    &lt;guid&gt;BBDD4A4662DB40AE910F4491457A0161&lt;/guid&gt;&#10;                    &lt;answertext&gt;Greater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4C881DC63FA4F48ABB0DF99D7921FEF&lt;/guid&gt;&#10;        &lt;description /&gt;&#10;        &lt;date&gt;6/11/2013 10:05:3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D462E1938B84F1497AFC05244D491E2&lt;/guid&gt;&#10;            &lt;repollguid&gt;D414F2051E4D4DD288E357CA6727563B&lt;/repollguid&gt;&#10;            &lt;sourceid&gt;16674A0A87B2495A9C169A606BBB1776&lt;/sourceid&gt;&#10;            &lt;questiontext&gt;Two carts of masses m1 and m2 are attached to each other by a rope. The carts are moving to the right with constant velocity. Which end of the rope has more tension on i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responselimit&gt;1&lt;/responselimit&gt;&#10;            &lt;bulletstyle&gt;0&lt;/bulletstyle&gt;&#10;            &lt;correctanswerindicator&gt;True&lt;/correctanswerindicator&gt;&#10;            &lt;answers&gt;&#10;                &lt;answer&gt;&#10;                    &lt;guid&gt;61D043C57EA54E31A27E5DA44CAEDC84&lt;/guid&gt;&#10;                    &lt;answertext&gt;The end attached to cart 1&lt;/answertext&gt;&#10;                    &lt;valuetype&gt;-1&lt;/valuetype&gt;&#10;                &lt;/answer&gt;&#10;                &lt;answer&gt;&#10;                    &lt;guid&gt;7BEA391DDDAB45BEB0F04A73F6F81491&lt;/guid&gt;&#10;                    &lt;answertext&gt;The end attached to cart 2&lt;/answertext&gt;&#10;                    &lt;valuetype&gt;-1&lt;/valuetype&gt;&#10;                &lt;/answer&gt;&#10;                &lt;answer&gt;&#10;                    &lt;guid&gt;77A31B587EA749548C67F82350B47041&lt;/guid&gt;&#10;                    &lt;answertext&gt;They are equal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99A5E6F258448B48A3E1BF6A0369C2B&lt;/guid&gt;&#10;        &lt;description /&gt;&#10;        &lt;date&gt;6/12/2013 10:32:3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382C34365BB45E791FD45E18650FFA7&lt;/guid&gt;&#10;            &lt;repollguid&gt;3B6DA36F988247F2BD2D175AD8413830&lt;/repollguid&gt;&#10;            &lt;sourceid&gt;173878FD6BA8409FA23F64F12DAE335F&lt;/sourceid&gt;&#10;            &lt;questiontext&gt;You are standing on a scale in an elevator.  The elevator is going down with increasing velocity.  The reading on the scale will be ______ in comparison to your actual weigh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0A947EC08A4D4C4E827B764E90DA0E56&lt;/guid&gt;&#10;                    &lt;answertext&gt;Less &lt;/answertext&gt;&#10;                    &lt;valuetype&gt;1&lt;/valuetype&gt;&#10;                &lt;/answer&gt;&#10;                &lt;answer&gt;&#10;                    &lt;guid&gt;57E486573E774008A910F4ED25CDD881&lt;/guid&gt;&#10;                    &lt;answertext&gt;Equal&lt;/answertext&gt;&#10;                    &lt;valuetype&gt;-1&lt;/valuetype&gt;&#10;                &lt;/answer&gt;&#10;                &lt;answer&gt;&#10;                    &lt;guid&gt;BBDD4A4662DB40AE910F4491457A0161&lt;/guid&gt;&#10;                    &lt;answertext&gt;Greater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Graph Chart</vt:lpstr>
      <vt:lpstr>You are standing on a scale in an elevator.  The elevator is going down with constant velocity.  The reading on the scale will be ______ in comparison to your actual weight.</vt:lpstr>
      <vt:lpstr>You are standing on a scale in an elevator.  The elevator is going down with increasing velocity.  The reading on the scale will be ______ in comparison to your actual weight.</vt:lpstr>
      <vt:lpstr>A block sliding across a surface with no friction at a constant velocity will have how many forces drawn in the free-body diagram? </vt:lpstr>
      <vt:lpstr>Which of the following is true if a particle is in equilibrium?</vt:lpstr>
      <vt:lpstr>Two carts of masses m1 and m2 are attached to each other by a rope. The carts are moving to the right with constant velocity. Which end of the rope has more tension on it?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2013-06-11T14:56:03Z</dcterms:created>
  <dcterms:modified xsi:type="dcterms:W3CDTF">2013-06-12T15:39:59Z</dcterms:modified>
</cp:coreProperties>
</file>