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F38E-96B5-493D-92D0-E1A57130B7F4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4D7B-06D3-41F0-9925-110AD4CCA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66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F38E-96B5-493D-92D0-E1A57130B7F4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4D7B-06D3-41F0-9925-110AD4CCA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3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F38E-96B5-493D-92D0-E1A57130B7F4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4D7B-06D3-41F0-9925-110AD4CCA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80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F38E-96B5-493D-92D0-E1A57130B7F4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4D7B-06D3-41F0-9925-110AD4CCA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4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F38E-96B5-493D-92D0-E1A57130B7F4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4D7B-06D3-41F0-9925-110AD4CCA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8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F38E-96B5-493D-92D0-E1A57130B7F4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4D7B-06D3-41F0-9925-110AD4CCA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7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F38E-96B5-493D-92D0-E1A57130B7F4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4D7B-06D3-41F0-9925-110AD4CCA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53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F38E-96B5-493D-92D0-E1A57130B7F4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4D7B-06D3-41F0-9925-110AD4CCA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8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F38E-96B5-493D-92D0-E1A57130B7F4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4D7B-06D3-41F0-9925-110AD4CCA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7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F38E-96B5-493D-92D0-E1A57130B7F4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4D7B-06D3-41F0-9925-110AD4CCA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5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F38E-96B5-493D-92D0-E1A57130B7F4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4D7B-06D3-41F0-9925-110AD4CCA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9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F38E-96B5-493D-92D0-E1A57130B7F4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4D7B-06D3-41F0-9925-110AD4CCA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7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CF38E-96B5-493D-92D0-E1A57130B7F4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D4D7B-06D3-41F0-9925-110AD4CCA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9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9.xml"/><Relationship Id="rId7" Type="http://schemas.openxmlformats.org/officeDocument/2006/relationships/oleObject" Target="../embeddings/oleObject3.bin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13.xml"/><Relationship Id="rId7" Type="http://schemas.openxmlformats.org/officeDocument/2006/relationships/slideLayout" Target="../slideLayouts/slideLayout1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9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5.emf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1.xml"/><Relationship Id="rId7" Type="http://schemas.openxmlformats.org/officeDocument/2006/relationships/oleObject" Target="../embeddings/oleObject6.bin"/><Relationship Id="rId2" Type="http://schemas.openxmlformats.org/officeDocument/2006/relationships/tags" Target="../tags/tag20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friction force is proportional to the surface area of the object in question.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2971800" cy="25146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8272881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21336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3491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Kinetic coefficient forces are less than the largest possible static friction force.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3276600" cy="16002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09485714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142240" y="1645921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3656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If it takes a force F to displace a spring from equilibrium a distance X, how much force will it take to displace the spring a distance 2X from equilibrium?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2514600" cy="28194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</a:t>
            </a:r>
            <a:r>
              <a:rPr lang="en-US" baseline="30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2F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F/2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err="1" smtClean="0"/>
              <a:t>Sqrt</a:t>
            </a:r>
            <a:r>
              <a:rPr lang="en-US" dirty="0" smtClean="0"/>
              <a:t>(F)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0956988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81280" y="2290234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8041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A spring is compressed from equilibrium.  In which direction will </a:t>
            </a:r>
            <a:r>
              <a:rPr lang="en-US" sz="3600" dirty="0" err="1" smtClean="0"/>
              <a:t>F</a:t>
            </a:r>
            <a:r>
              <a:rPr lang="en-US" sz="3600" baseline="-25000" dirty="0" err="1" smtClean="0"/>
              <a:t>spr</a:t>
            </a:r>
            <a:r>
              <a:rPr lang="en-US" sz="3600" dirty="0" smtClean="0"/>
              <a:t> point?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Towards equilibrium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Away from equilibrium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Towards displacement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Opposite displacement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4657252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23520" y="1739900"/>
            <a:ext cx="292100" cy="2921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I2"/>
          <p:cNvSpPr/>
          <p:nvPr>
            <p:custDataLst>
              <p:tags r:id="rId6"/>
            </p:custDataLst>
          </p:nvPr>
        </p:nvSpPr>
        <p:spPr>
          <a:xfrm>
            <a:off x="223520" y="4470400"/>
            <a:ext cx="292100" cy="2921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8415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Your weight will change when moving in a horizontal circle at a constant speed.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3200400" cy="25146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5281428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72720" y="2374900"/>
            <a:ext cx="355600" cy="3556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6737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Where will you weigh the most when moving at a constant speed in a vertical circular path?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Top of circular path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Bottom of Circular path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Midway between top and bottom on the path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Weight does not change!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850517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133600"/>
            <a:ext cx="3140202" cy="107289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4011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3924F6681E24B97969E69A3585380E6&lt;/guid&gt;&#10;        &lt;description /&gt;&#10;        &lt;date&gt;6/13/2013 9:34:0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4DD0F1DBAF54D9087A752B524C8C41A&lt;/guid&gt;&#10;            &lt;repollguid&gt;2E6619467235483EB8C067312B7335FB&lt;/repollguid&gt;&#10;            &lt;sourceid&gt;1B49D7B5E6434055AA0AB9E29A38A4F6&lt;/sourceid&gt;&#10;            &lt;questiontext&gt;A spring is compressed from equilibrium.  In which direction will Fspr poin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C916A2729A64AC0A91E04CDE051AFA1&lt;/guid&gt;&#10;                    &lt;answertext&gt;Towards equilibrium&lt;/answertext&gt;&#10;                    &lt;valuetype&gt;1&lt;/valuetype&gt;&#10;                &lt;/answer&gt;&#10;                &lt;answer&gt;&#10;                    &lt;guid&gt;DD0BB46CAE6B49F8B08D424E03B62EBC&lt;/guid&gt;&#10;                    &lt;answertext&gt;Away from equilibrium&lt;/answertext&gt;&#10;                    &lt;valuetype&gt;-1&lt;/valuetype&gt;&#10;                &lt;/answer&gt;&#10;                &lt;answer&gt;&#10;                    &lt;guid&gt;C2D86A71C66D45F99F551F182701C5E9&lt;/guid&gt;&#10;                    &lt;answertext&gt;Towards displacement&lt;/answertext&gt;&#10;                    &lt;valuetype&gt;-1&lt;/valuetype&gt;&#10;                &lt;/answer&gt;&#10;                &lt;answer&gt;&#10;                    &lt;guid&gt;8378B8B16ADA48F8BC02BEA51EE4290E&lt;/guid&gt;&#10;                    &lt;answertext&gt;Opposite displacement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312959BE193842EFBF5EF88FEBA9435F&lt;/guid&gt;&#10;        &lt;description /&gt;&#10;        &lt;date&gt;6/13/2013 9:37:1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1A1EDA2454B4CF993B774C23ECAB8C5&lt;/guid&gt;&#10;            &lt;repollguid&gt;B79596A2122043C2AD33C544C7FF5023&lt;/repollguid&gt;&#10;            &lt;sourceid&gt;47F90746ED5F46BF954F1A8D354753BC&lt;/sourceid&gt;&#10;            &lt;questiontext&gt;Your weight will change when moving in a horizontal circle at a constant spee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8C6D60D819904841A78C6852FEAF7A15&lt;/guid&gt;&#10;                    &lt;answertext&gt;True&lt;/answertext&gt;&#10;                    &lt;valuetype&gt;-1&lt;/valuetype&gt;&#10;                &lt;/answer&gt;&#10;                &lt;answer&gt;&#10;                    &lt;guid&gt;8E97AB65DC3B4FC59BC8B0782BAE7FFA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FC6CB61F6AC140CBB77177E1200D705B&lt;/guid&gt;&#10;        &lt;description /&gt;&#10;        &lt;date&gt;6/13/2013 9:24:1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AFCC56378D44D649AAD0832D50F1443&lt;/guid&gt;&#10;            &lt;repollguid&gt;7AE96B5DEC2C4C1FBB50895BCADD44D1&lt;/repollguid&gt;&#10;            &lt;sourceid&gt;BF1F385F15BA4605853F3C4EA8CF85D3&lt;/sourceid&gt;&#10;            &lt;questiontext&gt;The friction force is proportional to the surface area of the object in ques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72DF5E47014846A38F7BAA9CD7D9A3DF&lt;/guid&gt;&#10;                    &lt;answertext&gt;True&lt;/answertext&gt;&#10;                    &lt;valuetype&gt;-1&lt;/valuetype&gt;&#10;                &lt;/answer&gt;&#10;                &lt;answer&gt;&#10;                    &lt;guid&gt;C2E95F0E6F8B45BAAAB34A43ABFC4729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4F69FA5C878E40E1AB8389F6DF9DCEF8&lt;/guid&gt;&#10;        &lt;description /&gt;&#10;        &lt;date&gt;6/13/2013 9:38:1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F0C3FFB870F4FB0A1606A39E3874DE6&lt;/guid&gt;&#10;            &lt;repollguid&gt;B3DC01D7B89C486B8FA66C6BBDD9E2EA&lt;/repollguid&gt;&#10;            &lt;sourceid&gt;B93A231F58B642A3A5DADAF1AC075EEF&lt;/sourceid&gt;&#10;            &lt;questiontext&gt;Where will you weigh the most when moving at a constant speed in a vertical circular path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37A124463E346A6A77C4FA0E298E801&lt;/guid&gt;&#10;                    &lt;answertext&gt;Top of circular path&lt;/answertext&gt;&#10;                    &lt;valuetype&gt;-1&lt;/valuetype&gt;&#10;                &lt;/answer&gt;&#10;                &lt;answer&gt;&#10;                    &lt;guid&gt;E6CD9D7494FD4338AA6576638958E22D&lt;/guid&gt;&#10;                    &lt;answertext&gt;Bottom of Circular path&lt;/answertext&gt;&#10;                    &lt;valuetype&gt;1&lt;/valuetype&gt;&#10;                &lt;/answer&gt;&#10;                &lt;answer&gt;&#10;                    &lt;guid&gt;07BCCE7F7A244A878FC26C506029F687&lt;/guid&gt;&#10;                    &lt;answertext&gt;Midway between top and bottom on the path&lt;/answertext&gt;&#10;                    &lt;valuetype&gt;-1&lt;/valuetype&gt;&#10;                &lt;/answer&gt;&#10;                &lt;answer&gt;&#10;                    &lt;guid&gt;63409C2A5A294610BCA38209E316FD5B&lt;/guid&gt;&#10;                    &lt;answertext&gt;Weight does not change!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A807D712BD5E48FA9F14426375724E43&lt;/guid&gt;&#10;        &lt;description /&gt;&#10;        &lt;date&gt;6/13/2013 9:25:2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50854B3BCDD4E85968090C193C70698&lt;/guid&gt;&#10;            &lt;repollguid&gt;3596E8F85D474DB7BAB9BF8826005888&lt;/repollguid&gt;&#10;            &lt;sourceid&gt;71D3ACCB6ED147E89577A0D6F4FCA400&lt;/sourceid&gt;&#10;            &lt;questiontext&gt;Kinetic coefficient forces are less than the largest possible static friction forc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4905AAE49436402C94EC9738B9ABF0EC&lt;/guid&gt;&#10;                    &lt;answertext&gt;True&lt;/answertext&gt;&#10;                    &lt;valuetype&gt;1&lt;/valuetype&gt;&#10;                &lt;/answer&gt;&#10;                &lt;answer&gt;&#10;                    &lt;guid&gt;5B98E9F7EC9B459CAD307AF5B7C50878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4728142025B74F62A22E676DF4F552B8&lt;/guid&gt;&#10;        &lt;description /&gt;&#10;        &lt;date&gt;6/13/2013 9:28:3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21BD8316D0F43519877AA9975FB19C9&lt;/guid&gt;&#10;            &lt;repollguid&gt;4BD466B8544C48E992C846C736D9DE4D&lt;/repollguid&gt;&#10;            &lt;sourceid&gt;2C401CEE64554696BA058B39672E6D5C&lt;/sourceid&gt;&#10;            &lt;questiontext&gt;If it takes a force F to displace a spring from equilibrium a distance X, how much force will it take to displace the spring a distance 2X from equilibrium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A53BBFD1F644E8CB00DA32F0C3EF361&lt;/guid&gt;&#10;                    &lt;answertext&gt;F2&lt;/answertext&gt;&#10;                    &lt;valuetype&gt;-1&lt;/valuetype&gt;&#10;                &lt;/answer&gt;&#10;                &lt;answer&gt;&#10;                    &lt;guid&gt;1CAF33A573CA44C8AFD87EA6737D9E00&lt;/guid&gt;&#10;                    &lt;answertext&gt;2F&lt;/answertext&gt;&#10;                    &lt;valuetype&gt;1&lt;/valuetype&gt;&#10;                &lt;/answer&gt;&#10;                &lt;answer&gt;&#10;                    &lt;guid&gt;DE342E2CE6354BD8A389C8031AADB451&lt;/guid&gt;&#10;                    &lt;answertext&gt;F/2&lt;/answertext&gt;&#10;                    &lt;valuetype&gt;-1&lt;/valuetype&gt;&#10;                &lt;/answer&gt;&#10;                &lt;answer&gt;&#10;                    &lt;guid&gt;417B6DEC6EA44AA0BF988A3E4DC4C1FB&lt;/guid&gt;&#10;                    &lt;answertext&gt;Sqrt(F)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148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The friction force is proportional to the surface area of the object in question.</vt:lpstr>
      <vt:lpstr>Kinetic coefficient forces are less than the largest possible static friction force.</vt:lpstr>
      <vt:lpstr>If it takes a force F to displace a spring from equilibrium a distance X, how much force will it take to displace the spring a distance 2X from equilibrium?</vt:lpstr>
      <vt:lpstr>A spring is compressed from equilibrium.  In which direction will Fspr point?</vt:lpstr>
      <vt:lpstr>Your weight will change when moving in a horizontal circle at a constant speed.</vt:lpstr>
      <vt:lpstr>Where will you weigh the most when moving at a constant speed in a vertical circular path?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8</cp:revision>
  <dcterms:created xsi:type="dcterms:W3CDTF">2013-06-13T14:17:26Z</dcterms:created>
  <dcterms:modified xsi:type="dcterms:W3CDTF">2013-06-13T14:43:15Z</dcterms:modified>
</cp:coreProperties>
</file>