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86336-ECEF-4EC9-BD21-BC9BDFC433B6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14EA6-5ED0-4797-B0BF-B56F755B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14EA6-5ED0-4797-B0BF-B56F755B37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0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9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76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8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6518-2A15-405F-930E-01220B6D77F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CFE4-40E1-4A44-9744-8D71A6D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4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magnitude of the gravitational force between you and the earth is equal to the magnitude of the gravitational force between the earth and you.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5979597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3640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gravitational constant G depends on the mass of the bodies in question.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658405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0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computing gravitational forces between objects, the distance between spherical objects is computed from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center of each sphere.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surface of each sphere.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782517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7" imgW="4572090" imgH="5143635" progId="MSGraph.Chart.8">
                  <p:embed followColorScheme="full"/>
                </p:oleObj>
              </mc:Choice>
              <mc:Fallback>
                <p:oleObj name="Chart" r:id="rId7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-10160" y="1841500"/>
            <a:ext cx="584200" cy="584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1374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weight of an object depends only upon the object of largest mass closest to the object being weighed.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2952912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663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of the following are examples of potential energy?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Kinetic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Gravitational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2539939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t" r:id="rId8" imgW="4572090" imgH="5143635" progId="MSGraph.Chart.8">
                  <p:embed followColorScheme="full"/>
                </p:oleObj>
              </mc:Choice>
              <mc:Fallback>
                <p:oleObj name="Chart" r:id="rId8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1160653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1037590" y="2718816"/>
            <a:ext cx="2152777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037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principle of conservation of energy holds only if the system in question is __________.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83663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ISOLATED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CONSERVED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CONSTANT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6440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isolated;Iso...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5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41659758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595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66666A3C97D64544B1190CE30A3FF846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2572E24F48C418CAB5FE5C7E4F62946&lt;/guid&gt;&#10;        &lt;description /&gt;&#10;        &lt;date&gt;6/17/2013 8:19:5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51585AF8404BCA83484A7F732A15C5&lt;/guid&gt;&#10;            &lt;repollguid&gt;D4432E7E62914A53A64BD0C654E85EB9&lt;/repollguid&gt;&#10;            &lt;sourceid&gt;6D533B2CC0F043C88443E64216A3C7A1&lt;/sourceid&gt;&#10;            &lt;questiontext&gt;The weight of an object depends only upon the object of largest mass closest to the object being weigh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58889127AC242F4A73B0BBA5881D57D&lt;/guid&gt;&#10;                    &lt;answertext&gt;True&lt;/answertext&gt;&#10;                    &lt;valuetype&gt;-1&lt;/valuetype&gt;&#10;                &lt;/answer&gt;&#10;                &lt;answer&gt;&#10;                    &lt;guid&gt;FFFB3AD3AB3148D4A9937912D97C8D91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RESULTS" val="The weight of an object depends only upon the object of largest mass closest to the object being weighed.&#10;7[;]7[;]7[;]False[;]6[;]&#10;1.85714285714286[;]2[;]0.349927106111883[;]0.122448979591837&#10;1[;]-1[;]True1[;]True[;]&#10;6[;]1[;]False2[;]False[;]&#10;"/>
  <p:tag name="HASRESULTS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D0B622BFFEC4EECB501CF51A4EEFBCA&lt;/guid&gt;&#10;        &lt;description /&gt;&#10;        &lt;date&gt;6/17/2013 8:28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412DA4F78745FEA7FFADDC35EF38FD&lt;/guid&gt;&#10;            &lt;repollguid&gt;1E426107CF834D8CB85A10FF88C1E798&lt;/repollguid&gt;&#10;            &lt;sourceid&gt;6CEE8ADF6A8E4E38BB252D5D7BFFB6E3&lt;/sourceid&gt;&#10;            &lt;questiontext&gt;Which of the following are examples of potential energ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375E01AA1F74F14B10FDFF319F14710&lt;/guid&gt;&#10;                    &lt;answertext&gt;Kinetic&lt;/answertext&gt;&#10;                    &lt;valuetype&gt;-1&lt;/valuetype&gt;&#10;                &lt;/answer&gt;&#10;                &lt;answer&gt;&#10;                    &lt;guid&gt;27B6AE047B9644969177E4D08AEF6D1A&lt;/guid&gt;&#10;                    &lt;answertext&gt;Elastic&lt;/answertext&gt;&#10;                    &lt;valuetype&gt;1&lt;/valuetype&gt;&#10;                &lt;/answer&gt;&#10;                &lt;answer&gt;&#10;                    &lt;guid&gt;1ED0865616E34248B920372C2BFC3B0B&lt;/guid&gt;&#10;                    &lt;answertext&gt;Gravitational&lt;/answertext&gt;&#10;                    &lt;valuetype&gt;1&lt;/valuetype&gt;&#10;                &lt;/answer&gt;&#10;            &lt;/answers&gt;&#10;        &lt;/multichoice&gt;&#10;    &lt;/questions&gt;&#10;&lt;/questionlist&gt;"/>
  <p:tag name="RESULTS" val="Which of the following are examples of potential energy?&#10;7[;]7[;]7[;]False[;]7[;]&#10;2.14285714285714[;]2[;]0.349927106111883[;]0.122448979591837&#10;0[;]-1[;]Kinetic1[;]Kinetic[;]&#10;6[;]1[;]Elastic2[;]Elastic[;]&#10;1[;]1[;]Gravitational3[;]Gravitational[;]&#10;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RESULTS" val="The magnitude of the gravitational force between you and the earth is equal to the magnitude of the gravitational force between the earth and you.&#10;7[;]7[;]7[;]False[;]7[;]&#10;1[;]1[;]0[;]0&#10;7[;]1[;]True1[;]True[;]&#10;0[;]-1[;]False2[;]False[;]&#10;"/>
  <p:tag name="HASRESULTS" val="True"/>
  <p:tag name="TYPE" val="TrueFalse"/>
  <p:tag name="TPQUESTIONXML" val="﻿&lt;?xml version=&quot;1.0&quot; encoding=&quot;utf-8&quot;?&gt;&#10;&lt;questionlist&gt;&#10;    &lt;properties&gt;&#10;        &lt;guid&gt;D2BC11B427104B68B44C2F2017C6F393&lt;/guid&gt;&#10;        &lt;description /&gt;&#10;        &lt;date&gt;6/17/2013 8:13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65217BF4B2401B802F8F58A54A4373&lt;/guid&gt;&#10;            &lt;repollguid&gt;E2EC2F5D20FD4F9496D8188E57A096C6&lt;/repollguid&gt;&#10;            &lt;sourceid&gt;9E3586CCDE3C4BD1A1617DCE8DB4C820&lt;/sourceid&gt;&#10;            &lt;questiontext&gt;The magnitude of the gravitational force between you and the earth is equal to the magnitude of the gravitational force between the earth and you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B5D18A67D264A39AE6497F336206223&lt;/guid&gt;&#10;                    &lt;answertext&gt;True&lt;/answertext&gt;&#10;                    &lt;valuetype&gt;1&lt;/valuetype&gt;&#10;                &lt;/answer&gt;&#10;                &lt;answer&gt;&#10;                    &lt;guid&gt;9422C9A2112444AD85FF6487D92FF18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The principle of conservation of energy holds only if the system in question is __________.&#10;7[;]7[;]7[;]False[;]5[;]isolated;Isolated&#10;0[;]0[;]0[;]0&#10;1[;]-1[;]CONSERVED[;]CONSERVED[;]&#10;1[;]-1[;]CONSTANT[;]CONSTANT[;]&#10;5[;]1[;]ISOLATED[;]ISOLATED[;]&#10;"/>
  <p:tag name="HASRESULTS" val="True"/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DDAF771CBF5E4ADE8A236E5693AB5A46&lt;/guid&gt;&#10;        &lt;description /&gt;&#10;        &lt;date&gt;6/17/2013 8:32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C4E38BAF98AF4CB89CF7B5C01171A0F6&lt;/guid&gt;&#10;            &lt;repollguid&gt;D881E9F841A84041951F45260AF92962&lt;/repollguid&gt;&#10;            &lt;sourceid&gt;03619D28B7184F2E9DAD4D1B763AA6A8&lt;/sourceid&gt;&#10;            &lt;questiontext&gt;The principle of conservation of energy holds only if the system in question is ___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isolated&lt;/keyword&gt;&#10;                &lt;keyword&gt;Isolated&lt;/keyword&gt;&#10;            &lt;/keywords&gt;&#10;        &lt;/shortanswer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2E7D0686EFE40BAA538803A527AF835&lt;/guid&gt;&#10;        &lt;description /&gt;&#10;        &lt;date&gt;6/17/2013 8:15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E015AF4F1B4B36B6A45F53C80BF1A0&lt;/guid&gt;&#10;            &lt;repollguid&gt;CB11D07BBF9F431DA65EBB35D96D770C&lt;/repollguid&gt;&#10;            &lt;sourceid&gt;AFC8DDA9A2164309800E967AB1C6371E&lt;/sourceid&gt;&#10;            &lt;questiontext&gt;The gravitational constant G depends on the mass of the bodies in ques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CA13F7CD5FB4184904B4934640F53DB&lt;/guid&gt;&#10;                    &lt;answertext&gt;True&lt;/answertext&gt;&#10;                    &lt;valuetype&gt;-1&lt;/valuetype&gt;&#10;                &lt;/answer&gt;&#10;                &lt;answer&gt;&#10;                    &lt;guid&gt;1B4EF80AC8494C0CBC4BCF4AD0DB12D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RESULTS" val="The gravitational constant G depends on the mass of the bodies in question.&#10;7[;]7[;]7[;]False[;]3[;]&#10;1.42857142857143[;]1[;]0.494871659305394[;]0.244897959183673&#10;4[;]-1[;]True1[;]True[;]&#10;3[;]1[;]False2[;]False[;]&#10;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92E94E493C24EB0A897940543BA5937&lt;/guid&gt;&#10;        &lt;description /&gt;&#10;        &lt;date&gt;6/17/2013 8:44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4EB73C7A004F20AE5A5839FF8AD38A&lt;/guid&gt;&#10;            &lt;repollguid&gt;9CA6ED7FE8DD4CF5AE4C4C44B7D5789E&lt;/repollguid&gt;&#10;            &lt;sourceid&gt;9CC9DB931F64483D874476609DE22E83&lt;/sourceid&gt;&#10;            &lt;questiontext&gt;When computing gravitational forces between objects, the distance between spherical objects is computed fro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CC35CB20DE849A7B06DC5568E1CB0C5&lt;/guid&gt;&#10;                    &lt;answertext&gt;the center of each sphere.&lt;/answertext&gt;&#10;                    &lt;valuetype&gt;1&lt;/valuetype&gt;&#10;                &lt;/answer&gt;&#10;                &lt;answer&gt;&#10;                    &lt;guid&gt;6615D0A4CE0F40B8B2E5DD5247FB6903&lt;/guid&gt;&#10;                    &lt;answertext&gt;the surface of each sphere.&lt;/answertext&gt;&#10;                    &lt;valuetype&gt;-1&lt;/valuetype&gt;&#10;                &lt;/answer&gt;&#10;            &lt;/answers&gt;&#10;        &lt;/multichoice&gt;&#10;    &lt;/questions&gt;&#10;&lt;/questionlist&gt;"/>
  <p:tag name="RESULTS" val="When computing gravitational forces between objects, the distance between spherical objects is computed from&#10;7[;]7[;]7[;]False[;]7[;]&#10;1[;]1[;]0[;]0&#10;7[;]1[;]the center of each sphere.1[;]the center of each sphere.[;]&#10;0[;]-1[;]the surface of each sphere.2[;]the surface of each sphere.[;]&#10;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142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magnitude of the gravitational force between you and the earth is equal to the magnitude of the gravitational force between the earth and you.</vt:lpstr>
      <vt:lpstr>The gravitational constant G depends on the mass of the bodies in question.</vt:lpstr>
      <vt:lpstr>When computing gravitational forces between objects, the distance between spherical objects is computed from</vt:lpstr>
      <vt:lpstr>The weight of an object depends only upon the object of largest mass closest to the object being weighed.</vt:lpstr>
      <vt:lpstr>Which of the following are examples of potential energy?</vt:lpstr>
      <vt:lpstr>The principle of conservation of energy holds only if the system in question is __________.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15</cp:revision>
  <dcterms:created xsi:type="dcterms:W3CDTF">2013-06-17T13:12:35Z</dcterms:created>
  <dcterms:modified xsi:type="dcterms:W3CDTF">2013-06-17T17:03:44Z</dcterms:modified>
</cp:coreProperties>
</file>