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8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5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1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4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9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3F0B8-F023-4844-8082-C8A2968F01C9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F6F4-7B98-4BD4-91FE-460C235F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8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6.emf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Work is a scalar quantity.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5117318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1715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 = </a:t>
            </a:r>
            <a:r>
              <a:rPr lang="en-US" b="1" dirty="0" smtClean="0"/>
              <a:t>F</a:t>
            </a:r>
            <a:r>
              <a:rPr lang="en-US" dirty="0" smtClean="0"/>
              <a:t>*d only holds …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F is in the direction of motion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F is in the direction opposite motion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F is perpendicular to the direction  of motion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362625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40640" y="1816100"/>
            <a:ext cx="520700" cy="5207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462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Work can be negative.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2155414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3490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defined to be ½ mv</a:t>
            </a:r>
            <a:r>
              <a:rPr lang="en-US" baseline="30000" dirty="0" smtClean="0"/>
              <a:t>2</a:t>
            </a:r>
            <a:r>
              <a:rPr lang="en-US" dirty="0" smtClean="0"/>
              <a:t>?</a:t>
            </a:r>
            <a:endParaRPr lang="en-US" baseline="300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94991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267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01369932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9199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area under the graph of force as a function of position gives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Net Force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Change in Force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Total Work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Average Work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1293378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718816"/>
            <a:ext cx="189128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369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work required to stretch a spring a distance x from equilibrium is ½ that needed to stretch it a distance 2x from equilibrium.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5014757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5082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BBBA5557981C456793B720D537EB9490&lt;/guid&gt;&#10;        &lt;description /&gt;&#10;        &lt;date&gt;6/17/2013 1:27:3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D997EABBD92B408CA5722B309502208E&lt;/guid&gt;&#10;            &lt;repollguid&gt;20D8B8E856834E00AEF58D35B3F3C8D7&lt;/repollguid&gt;&#10;            &lt;sourceid&gt;BEF5B72F82E24B708AEA6DF019CACC42&lt;/sourceid&gt;&#10;            &lt;questiontext&gt;What is defined to be ½ mv2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K, kinetic energy, k&lt;/keyword&gt;&#10;            &lt;/keywords&gt;&#10;        &lt;/shortanswer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9BAF138D9E143469DA13E858B9B4E99&lt;/guid&gt;&#10;        &lt;description /&gt;&#10;        &lt;date&gt;6/17/2013 1:29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D18053A5A46475B9CC0D924AD1BE952&lt;/guid&gt;&#10;            &lt;repollguid&gt;1412D1CC45F34032B6B33D0B248C7BB0&lt;/repollguid&gt;&#10;            &lt;sourceid&gt;978413C1A2744EAC995D502921A30E38&lt;/sourceid&gt;&#10;            &lt;questiontext&gt;The area under the graph of force as a function of position give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99E9082702D4848BB414DA03CA8F503&lt;/guid&gt;&#10;                    &lt;answertext&gt;Net Force&lt;/answertext&gt;&#10;                    &lt;valuetype&gt;-1&lt;/valuetype&gt;&#10;                &lt;/answer&gt;&#10;                &lt;answer&gt;&#10;                    &lt;guid&gt;6562AE2AF69D47A0B6F8C522D5275695&lt;/guid&gt;&#10;                    &lt;answertext&gt;Change in Force&lt;/answertext&gt;&#10;                    &lt;valuetype&gt;-1&lt;/valuetype&gt;&#10;                &lt;/answer&gt;&#10;                &lt;answer&gt;&#10;                    &lt;guid&gt;65FFA2EE9206448DA47A8EAD2E90EEF7&lt;/guid&gt;&#10;                    &lt;answertext&gt;Total Work&lt;/answertext&gt;&#10;                    &lt;valuetype&gt;1&lt;/valuetype&gt;&#10;                &lt;/answer&gt;&#10;                &lt;answer&gt;&#10;                    &lt;guid&gt;AED42E255F484715B7C6B3A4FD04B420&lt;/guid&gt;&#10;                    &lt;answertext&gt;Average Work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EF565AB93DA54FFEB2673B873ECB7D69&lt;/guid&gt;&#10;        &lt;description /&gt;&#10;        &lt;date&gt;6/17/2013 1:54:2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247CDF077A14CA7BD16D97A46D750F2&lt;/guid&gt;&#10;            &lt;repollguid&gt;2E98376C92054996ADF93546968ACB2A&lt;/repollguid&gt;&#10;            &lt;sourceid&gt;BE0BDC9501C44DB6A110F840B329F65F&lt;/sourceid&gt;&#10;            &lt;questiontext&gt;The work required to stretch a spring a distance x from equilibrium is ½ that needed to stretch it a distance 2x from equilibri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2C20CBEA2CF45ECB1D25013C5A7FA31&lt;/guid&gt;&#10;                    &lt;answertext&gt;True&lt;/answertext&gt;&#10;                    &lt;valuetype&gt;-1&lt;/valuetype&gt;&#10;                &lt;/answer&gt;&#10;                &lt;answer&gt;&#10;                    &lt;guid&gt;0F17240ACC03403E8157F19EA0FEF124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7D36A1EBEC145B69AB9F2CE2675CF42&lt;/guid&gt;&#10;        &lt;description /&gt;&#10;        &lt;date&gt;6/17/2013 1:16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F1C4A0BB7FA4D2B945D56DD057A269C&lt;/guid&gt;&#10;            &lt;repollguid&gt;7B3AC42132274BDA8841098D66035666&lt;/repollguid&gt;&#10;            &lt;sourceid&gt;5F9079803963405CA1D4CC7A7430AB34&lt;/sourceid&gt;&#10;            &lt;questiontext&gt;Work is a scalar quantit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64F04C6A9144DF0B9800DF5A60DA2B7&lt;/guid&gt;&#10;                    &lt;answertext&gt;True&lt;/answertext&gt;&#10;                    &lt;valuetype&gt;1&lt;/valuetype&gt;&#10;                &lt;/answer&gt;&#10;                &lt;answer&gt;&#10;                    &lt;guid&gt;F22572DBA17645E6A518F0062584285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D3E3DB6A3CB454196B4FD1B7E0CCAF9&lt;/guid&gt;&#10;        &lt;description /&gt;&#10;        &lt;date&gt;6/17/2013 1:09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1AB4FA860B4565BF4E00C1725B323C&lt;/guid&gt;&#10;            &lt;repollguid&gt;A6FD51137DA74BD08E914A4FCFD5E987&lt;/repollguid&gt;&#10;            &lt;sourceid&gt;F7BF1617207B47F38D42B1B70A9657BD&lt;/sourceid&gt;&#10;            &lt;questiontext&gt;W = F*d only holds 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B9DC7CAC6B4987BC4361AE90ABE9A9&lt;/guid&gt;&#10;                    &lt;answertext&gt;When F is in the direction of motion&lt;/answertext&gt;&#10;                    &lt;valuetype&gt;1&lt;/valuetype&gt;&#10;                &lt;/answer&gt;&#10;                &lt;answer&gt;&#10;                    &lt;guid&gt;5AE1975EBDB94944A8B69B8CAD056B10&lt;/guid&gt;&#10;                    &lt;answertext&gt;When F is in the direction opposite motion&lt;/answertext&gt;&#10;                    &lt;valuetype&gt;-1&lt;/valuetype&gt;&#10;                &lt;/answer&gt;&#10;                &lt;answer&gt;&#10;                    &lt;guid&gt;DF20C9A78A4E4450A444475B62527C8E&lt;/guid&gt;&#10;                    &lt;answertext&gt;When F is perpendicular to the direction  of motion&lt;/answertext&gt;&#10;                    &lt;valuetype&gt;-1&lt;/valuetype&gt;&#10;                &lt;/answer&gt;&#10;                &lt;answer&gt;&#10;                    &lt;guid&gt;9D5D821B759F49E7BE43DF02E4C9A10D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6A2BB21713CD43BF89010FF0FABC8F90&lt;/guid&gt;&#10;        &lt;description /&gt;&#10;        &lt;date&gt;6/17/2013 1:25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956C3E5ABCB4C65B832B8F30CEF50D3&lt;/guid&gt;&#10;            &lt;repollguid&gt;A7A6734B25594D6196282F95F2A06DD3&lt;/repollguid&gt;&#10;            &lt;sourceid&gt;E6E80C2455F84317901FD321A6EB3ED1&lt;/sourceid&gt;&#10;            &lt;questiontext&gt;Work can be negativ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0460BC5D60C44FEB3115B4C1DAF45EC&lt;/guid&gt;&#10;                    &lt;answertext&gt;True&lt;/answertext&gt;&#10;                    &lt;valuetype&gt;1&lt;/valuetype&gt;&#10;                &lt;/answer&gt;&#10;                &lt;answer&gt;&#10;                    &lt;guid&gt;6B0CD667F31C4D4DAEFE5A776F9B48F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Work is a scalar quantity.</vt:lpstr>
      <vt:lpstr>W = F*d only holds …</vt:lpstr>
      <vt:lpstr>Work can be negative.</vt:lpstr>
      <vt:lpstr>What is defined to be ½ mv2?</vt:lpstr>
      <vt:lpstr>The area under the graph of force as a function of position gives</vt:lpstr>
      <vt:lpstr>The work required to stretch a spring a distance x from equilibrium is ½ that needed to stretch it a distance 2x from equilibrium.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2013-06-17T18:07:13Z</dcterms:created>
  <dcterms:modified xsi:type="dcterms:W3CDTF">2013-06-17T18:58:27Z</dcterms:modified>
</cp:coreProperties>
</file>