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2" r:id="rId6"/>
    <p:sldId id="260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1CD6-60FE-4FE0-A89F-3E74EE5AB0B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8936-7823-4689-802E-06D35F1A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24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1CD6-60FE-4FE0-A89F-3E74EE5AB0B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8936-7823-4689-802E-06D35F1A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0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1CD6-60FE-4FE0-A89F-3E74EE5AB0B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8936-7823-4689-802E-06D35F1A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09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1CD6-60FE-4FE0-A89F-3E74EE5AB0B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8936-7823-4689-802E-06D35F1A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2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1CD6-60FE-4FE0-A89F-3E74EE5AB0B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8936-7823-4689-802E-06D35F1A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2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1CD6-60FE-4FE0-A89F-3E74EE5AB0B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8936-7823-4689-802E-06D35F1A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02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1CD6-60FE-4FE0-A89F-3E74EE5AB0B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8936-7823-4689-802E-06D35F1A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92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1CD6-60FE-4FE0-A89F-3E74EE5AB0B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8936-7823-4689-802E-06D35F1A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2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1CD6-60FE-4FE0-A89F-3E74EE5AB0B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8936-7823-4689-802E-06D35F1A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9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1CD6-60FE-4FE0-A89F-3E74EE5AB0B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8936-7823-4689-802E-06D35F1A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4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1CD6-60FE-4FE0-A89F-3E74EE5AB0B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8936-7823-4689-802E-06D35F1A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5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1CD6-60FE-4FE0-A89F-3E74EE5AB0B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8936-7823-4689-802E-06D35F1A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0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31CD6-60FE-4FE0-A89F-3E74EE5AB0B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A8936-7823-4689-802E-06D35F1A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51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3.emf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4.emf"/><Relationship Id="rId2" Type="http://schemas.openxmlformats.org/officeDocument/2006/relationships/tags" Target="../tags/tag10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5.emf"/><Relationship Id="rId2" Type="http://schemas.openxmlformats.org/officeDocument/2006/relationships/tags" Target="../tags/tag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If an object is moving upwards from the surface of the earth, the work done by gravity is _______.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Positive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Negative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Zero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0714108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hart" r:id="rId6" imgW="4572090" imgH="5143635" progId="MSGraph.Chart.8">
                  <p:embed followColorScheme="full"/>
                </p:oleObj>
              </mc:Choice>
              <mc:Fallback>
                <p:oleObj name="Chart" r:id="rId6" imgW="4572090" imgH="514363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57118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Elastic potential energy depends not only on displacement from equilibrium, but also on if the spring is compressed or stretched.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29717877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Chart" r:id="rId5" imgW="4572090" imgH="5143635" progId="MSGraph.Chart.8">
                  <p:embed followColorScheme="full"/>
                </p:oleObj>
              </mc:Choice>
              <mc:Fallback>
                <p:oleObj name="Chart" r:id="rId5" imgW="4572090" imgH="514363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35019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If E = K + </a:t>
            </a:r>
            <a:r>
              <a:rPr lang="en-US" sz="3600" dirty="0" err="1" smtClean="0"/>
              <a:t>U</a:t>
            </a:r>
            <a:r>
              <a:rPr lang="en-US" sz="3600" baseline="-25000" dirty="0" err="1" smtClean="0"/>
              <a:t>grav</a:t>
            </a:r>
            <a:r>
              <a:rPr lang="en-US" sz="3600" dirty="0" smtClean="0"/>
              <a:t> + </a:t>
            </a:r>
            <a:r>
              <a:rPr lang="en-US" sz="3600" dirty="0" err="1" smtClean="0"/>
              <a:t>U</a:t>
            </a:r>
            <a:r>
              <a:rPr lang="en-US" sz="3600" baseline="-25000" dirty="0" err="1" smtClean="0"/>
              <a:t>el</a:t>
            </a:r>
            <a:r>
              <a:rPr lang="en-US" sz="3600" dirty="0" smtClean="0"/>
              <a:t> is constant, then total mechanical energy is ______.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c</a:t>
            </a:r>
            <a:r>
              <a:rPr lang="en-US" dirty="0" smtClean="0"/>
              <a:t>onserved.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c</a:t>
            </a:r>
            <a:r>
              <a:rPr lang="en-US" dirty="0" smtClean="0"/>
              <a:t>onstant.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e</a:t>
            </a:r>
            <a:r>
              <a:rPr lang="en-US" dirty="0" smtClean="0"/>
              <a:t>qual.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n</a:t>
            </a:r>
            <a:r>
              <a:rPr lang="en-US" dirty="0" smtClean="0"/>
              <a:t>ot enough information to answer.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9416367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Chart" r:id="rId6" imgW="4572090" imgH="5143635" progId="MSGraph.Chart.8">
                  <p:embed followColorScheme="full"/>
                </p:oleObj>
              </mc:Choice>
              <mc:Fallback>
                <p:oleObj name="Chart" r:id="rId6" imgW="4572090" imgH="514363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22600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 an objects experiences free-fall, its gravitational potential energy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increases.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decreases.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does not change.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0084617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Chart" r:id="rId6" imgW="4572090" imgH="5143635" progId="MSGraph.Chart.8">
                  <p:embed followColorScheme="full"/>
                </p:oleObj>
              </mc:Choice>
              <mc:Fallback>
                <p:oleObj name="Chart" r:id="rId6" imgW="4572090" imgH="514363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44889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When moving in horizontal plane, the work done by the normal force on an object is: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Positive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Negative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Zero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4619110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Chart" r:id="rId6" imgW="4572090" imgH="5143635" progId="MSGraph.Chart.8">
                  <p:embed followColorScheme="full"/>
                </p:oleObj>
              </mc:Choice>
              <mc:Fallback>
                <p:oleObj name="Chart" r:id="rId6" imgW="4572090" imgH="514363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86791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defined as “the time rate at which work is done or energy is transferred”?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022727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POWER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POWEQ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Other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140836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Values: power, P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Value Matches: 0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04096025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Chart" r:id="rId5" imgW="4572090" imgH="5143635" progId="MSGraph.Chart.8">
                  <p:embed followColorScheme="full"/>
                </p:oleObj>
              </mc:Choice>
              <mc:Fallback>
                <p:oleObj name="Chart" r:id="rId5" imgW="4572090" imgH="514363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15536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0DCA1BA2675A4167A1B26DECEDE25D3E"/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AB2584967F84CE08FDAF1647A5C04EE&lt;/guid&gt;&#10;        &lt;description /&gt;&#10;        &lt;date&gt;6/18/2013 10:07:4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BA5639D76114FEE86BF3BCD5B7C938A&lt;/guid&gt;&#10;            &lt;repollguid&gt;0A7595A5FFC641B595CF84AC6A0ABB35&lt;/repollguid&gt;&#10;            &lt;sourceid&gt;CFAC4DBDE5F54713B9C8AACC06B36597&lt;/sourceid&gt;&#10;            &lt;questiontext&gt;As an objects experiences free-fall, its gravitational potential energy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727A9286B9C451AA82D2FC832AF4D87&lt;/guid&gt;&#10;                    &lt;answertext&gt;increases.&lt;/answertext&gt;&#10;                    &lt;valuetype&gt;-1&lt;/valuetype&gt;&#10;                &lt;/answer&gt;&#10;                &lt;answer&gt;&#10;                    &lt;guid&gt;AE2A188128954211B5D97D6F074FE5F2&lt;/guid&gt;&#10;                    &lt;answertext&gt;decreases.&lt;/answertext&gt;&#10;                    &lt;valuetype&gt;1&lt;/valuetype&gt;&#10;                &lt;/answer&gt;&#10;                &lt;answer&gt;&#10;                    &lt;guid&gt;50B4E838EAAA43018734DE5C9B122A76&lt;/guid&gt;&#10;                    &lt;answertext&gt;does not change.&lt;/answertext&gt;&#10;                    &lt;valuetype&gt;-1&lt;/valuetype&gt;&#10;                &lt;/answer&gt;&#10;            &lt;/answers&gt;&#10;        &lt;/multichoice&gt;&#10;    &lt;/questions&gt;&#10;&lt;/questionlist&gt;"/>
  <p:tag name="RESULTS" val="As an objects experiences free-fall, its gravitational potential energy&#10;7[;]7[;]7[;]False[;]5[;]&#10;2[;]2[;]0.534522483824849[;]0.285714285714286&#10;1[;]-1[;]increases.1[;]increases.[;]&#10;5[;]1[;]decreases.2[;]decreases.[;]&#10;1[;]-1[;]does not change.3[;]does not change.[;]&#10;"/>
  <p:tag name="HASRESULTS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0DD325EC11F74AAB8688FEB91E6D194F&lt;/guid&gt;&#10;        &lt;description /&gt;&#10;        &lt;date&gt;6/18/2013 10:14:4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B63294BBB864F92AD83B15D2B0BA358&lt;/guid&gt;&#10;            &lt;repollguid&gt;CFCBE6E0F1EE4CC081E86A7DC40ED51A&lt;/repollguid&gt;&#10;            &lt;sourceid&gt;46581A85BD8E47B38B85344CD18EC3A7&lt;/sourceid&gt;&#10;            &lt;questiontext&gt;When moving in horizontal plane, the work done by the normal force on an object is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98E9ECF28A54A48B34E49ADD00C80AA&lt;/guid&gt;&#10;                    &lt;answertext&gt;Positive&lt;/answertext&gt;&#10;                    &lt;valuetype&gt;-1&lt;/valuetype&gt;&#10;                &lt;/answer&gt;&#10;                &lt;answer&gt;&#10;                    &lt;guid&gt;D111A9B2C5DD4EB59D6C2EA7100B05E8&lt;/guid&gt;&#10;                    &lt;answertext&gt;Negative&lt;/answertext&gt;&#10;                    &lt;valuetype&gt;-1&lt;/valuetype&gt;&#10;                &lt;/answer&gt;&#10;                &lt;answer&gt;&#10;                    &lt;guid&gt;D48E1C6DB766404F909CE37A2E0F7102&lt;/guid&gt;&#10;                    &lt;answertext&gt;Zero&lt;/answertext&gt;&#10;                    &lt;valuetype&gt;1&lt;/valuetype&gt;&#10;                &lt;/answer&gt;&#10;            &lt;/answers&gt;&#10;        &lt;/multichoice&gt;&#10;    &lt;/questions&gt;&#10;&lt;/questionlist&gt;"/>
  <p:tag name="RESULTS" val="When moving in horizontal plane, the work done by the normal force on an object is:&#10;7[;]7[;]7[;]False[;]5[;]&#10;2.57142857142857[;]3[;]0.728431359084684[;]0.530612244897959&#10;1[;]-1[;]Positive1[;]Positive[;]&#10;1[;]-1[;]Negative2[;]Negative[;]&#10;5[;]1[;]Zero3[;]Zero[;]&#10;"/>
  <p:tag name="HASRESULTS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What is defined as “the time rate at which work is done or energy is transferred”?&#10;7[;]7[;]7[;]False[;]0[;]power, P&#10;0[;]0[;]0[;]0&#10;1[;]-1[;]POWEQ[;]POWEQ[;]&#10;6[;]-1[;]POWER[;]POWER[;]&#10;"/>
  <p:tag name="HASRESULTS" val="True"/>
  <p:tag name="AUTOOPENPOLL" val="True"/>
  <p:tag name="AUTOFORMATCHART" val="True"/>
  <p:tag name="TYPE" val="ShortAnswerSlide"/>
  <p:tag name="TPQUESTIONXML" val="﻿&lt;?xml version=&quot;1.0&quot; encoding=&quot;utf-8&quot;?&gt;&#10;&lt;questionlist&gt;&#10;    &lt;properties&gt;&#10;        &lt;guid&gt;5678D129EB03419097CC1CFEA1CA653F&lt;/guid&gt;&#10;        &lt;description /&gt;&#10;        &lt;date&gt;6/18/2013 10:09:3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shortanswer&gt;&#10;            &lt;guid&gt;241D48D225C34CBB8C496F73908F53FA&lt;/guid&gt;&#10;            &lt;repollguid&gt;9BE3908B12D141CC83FDD7E4E1A428DC&lt;/repollguid&gt;&#10;            &lt;sourceid&gt;37CF1B7FD5704C3CAA9220C358030E09&lt;/sourceid&gt;&#10;            &lt;questiontext&gt;What is defined as “the time rate at which work is done or energy is transferred”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keywordvaluetype&gt;1&lt;/keywordvaluetype&gt;&#10;            &lt;keywords&gt;&#10;                &lt;keyword&gt;power, P&lt;/keyword&gt;&#10;            &lt;/keywords&gt;&#10;        &lt;/shortanswer&gt;&#10;    &lt;/questions&gt;&#10;&lt;/questionlist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RESULTS" val="If an object is moving upwards from the surface of the earth, the work done by gravity is _______.&#10;7[;]7[;]7[;]False[;]4[;]&#10;2.42857142857143[;]2[;]0.494871659305394[;]0.244897959183673&#10;0[;]-1[;]Positive1[;]Positive[;]&#10;4[;]1[;]Negative2[;]Negative[;]&#10;3[;]-1[;]Zero3[;]Zero[;]&#10;"/>
  <p:tag name="HASRESULTS" val="True"/>
  <p:tag name="TYPE" val="MultiChoiceSlide"/>
  <p:tag name="TPQUESTIONXML" val="﻿&lt;?xml version=&quot;1.0&quot; encoding=&quot;utf-8&quot;?&gt;&#10;&lt;questionlist&gt;&#10;    &lt;properties&gt;&#10;        &lt;guid&gt;F724ED033AB14F9CBB71AF30BCB675F5&lt;/guid&gt;&#10;        &lt;description /&gt;&#10;        &lt;date&gt;6/18/2013 10:04:0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51A94DDBAC94F23A5F7C92B2F08C2BF&lt;/guid&gt;&#10;            &lt;repollguid&gt;9E18127CAAEF41C892D7906762BA8CB8&lt;/repollguid&gt;&#10;            &lt;sourceid&gt;305F9FEF4C8C42FEBC49306A4597F9BB&lt;/sourceid&gt;&#10;            &lt;questiontext&gt;If an object is moving upwards from the surface of the earth, the work done by gravity is _______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A68B2428C104A59965EE30C684AD8AE&lt;/guid&gt;&#10;                    &lt;answertext&gt;Positive&lt;/answertext&gt;&#10;                    &lt;valuetype&gt;-1&lt;/valuetype&gt;&#10;                &lt;/answer&gt;&#10;                &lt;answer&gt;&#10;                    &lt;guid&gt;004ED71E204F4F81B256A26093778E9C&lt;/guid&gt;&#10;                    &lt;answertext&gt;Negative&lt;/answertext&gt;&#10;                    &lt;valuetype&gt;1&lt;/valuetype&gt;&#10;                &lt;/answer&gt;&#10;                &lt;answer&gt;&#10;                    &lt;guid&gt;80E598D026E245C3BA365A3A42181599&lt;/guid&gt;&#10;                    &lt;answertext&gt;Zero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8EC048A2683441CAA4312F1A967ADAC5&lt;/guid&gt;&#10;        &lt;description /&gt;&#10;        &lt;date&gt;6/18/2013 10:06:0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5072FECFE8C47D0B4F2434BA4EFA027&lt;/guid&gt;&#10;            &lt;repollguid&gt;86FD0F1D3D184D799DBFED875E4F4986&lt;/repollguid&gt;&#10;            &lt;sourceid&gt;044E66F0197846D6AD6ECD1DB992854E&lt;/sourceid&gt;&#10;            &lt;questiontext&gt;Elastic potential energy depends not only on displacement from equilibrium, but also on if the spring is compressed or stretche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548759BA3F83498195FA62517C065A6F&lt;/guid&gt;&#10;                    &lt;answertext&gt;True&lt;/answertext&gt;&#10;                    &lt;valuetype&gt;-1&lt;/valuetype&gt;&#10;                &lt;/answer&gt;&#10;                &lt;answer&gt;&#10;                    &lt;guid&gt;0842B6E49B9E4E8AB632F44A66CFA5CF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RESULTS" val="Elastic potential energy depends not only on displacement from equilibrium, but also on if the spring is compressed or stretched.&#10;7[;]7[;]7[;]False[;]1[;]&#10;1.14285714285714[;]1[;]0.349927106111883[;]0.122448979591837&#10;6[;]-1[;]True1[;]True[;]&#10;1[;]1[;]False2[;]False[;]&#10;"/>
  <p:tag name="HASRESULTS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If E = K + Ugrav + Uel is constant, then total mechanical energy is ______.&#10;7[;]7[;]7[;]False[;]0[;]&#10;1.42857142857143[;]1[;]0.494871659305394[;]0.244897959183673&#10;4[;]-1[;]conserved.1[;]conserved.[;]&#10;3[;]-1[;]constant.2[;]constant.[;]&#10;0[;]-1[;]equal.3[;]equal.[;]&#10;0[;]1[;]not enough information to answer.4[;]not enough information to answer.[;]&#10;"/>
  <p:tag name="HASRESULTS" val="Tru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A01B5CD63DE4EC49BF295DD01936642&lt;/guid&gt;&#10;        &lt;description /&gt;&#10;        &lt;date&gt;6/18/2013 10:11:2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E9B9867D3CE42138FFAE1EF4B2F92F5&lt;/guid&gt;&#10;            &lt;repollguid&gt;EA87F780B6F840CDAEAA1E18FE851830&lt;/repollguid&gt;&#10;            &lt;sourceid&gt;2B496C1BF6EC4A638547E52B400F6459&lt;/sourceid&gt;&#10;            &lt;questiontext&gt;If E = K + Ugrav + Uel is constant, then total mechanical energy is ______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1253D1311F545CAB0D3505EC442CA91&lt;/guid&gt;&#10;                    &lt;answertext&gt;conserved.&lt;/answertext&gt;&#10;                    &lt;valuetype&gt;-1&lt;/valuetype&gt;&#10;                &lt;/answer&gt;&#10;                &lt;answer&gt;&#10;                    &lt;guid&gt;2FDC807C4BDA4CB4A20D2160058475AB&lt;/guid&gt;&#10;                    &lt;answertext&gt;constant.&lt;/answertext&gt;&#10;                    &lt;valuetype&gt;-1&lt;/valuetype&gt;&#10;                &lt;/answer&gt;&#10;                &lt;answer&gt;&#10;                    &lt;guid&gt;68240F0BC3FE4B46A6E6234E63E33956&lt;/guid&gt;&#10;                    &lt;answertext&gt;equal.&lt;/answertext&gt;&#10;                    &lt;valuetype&gt;-1&lt;/valuetype&gt;&#10;                &lt;/answer&gt;&#10;                &lt;answer&gt;&#10;                    &lt;guid&gt;F1CC741EB7794EA3932CC82F47741C82&lt;/guid&gt;&#10;                    &lt;answertext&gt;not enough information to answer.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153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If an object is moving upwards from the surface of the earth, the work done by gravity is _______.</vt:lpstr>
      <vt:lpstr>Elastic potential energy depends not only on displacement from equilibrium, but also on if the spring is compressed or stretched.</vt:lpstr>
      <vt:lpstr>If E = K + Ugrav + Uel is constant, then total mechanical energy is ______.</vt:lpstr>
      <vt:lpstr>As an objects experiences free-fall, its gravitational potential energy</vt:lpstr>
      <vt:lpstr>When moving in horizontal plane, the work done by the normal force on an object is:</vt:lpstr>
      <vt:lpstr>What is defined as “the time rate at which work is done or energy is transferred”?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15</cp:revision>
  <dcterms:created xsi:type="dcterms:W3CDTF">2013-06-18T15:02:40Z</dcterms:created>
  <dcterms:modified xsi:type="dcterms:W3CDTF">2013-06-19T17:09:26Z</dcterms:modified>
</cp:coreProperties>
</file>