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8" r:id="rId5"/>
    <p:sldId id="260" r:id="rId6"/>
    <p:sldId id="259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0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4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84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6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5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3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0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8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5735E-4295-41DA-A55F-BEBBC1193013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F6735-D95E-412A-9147-CB0013A0D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4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4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Newton’s Second Law can be written in terms of momentum.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7333036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0492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Momentum has no specified unit name.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5872193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1123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we call a system that is acted upon by no external forces?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609896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9209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78447569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56675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 which type of collision is total kinetic energy not conserved?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Elastic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Inelastic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Head 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6365588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6465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an inelastic collision, momentum is still conserved.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7295853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7641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Elastic collisions in an isolated system conserve both kinetic energy and momentum.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5788143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06222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DAC01266ED444E78F5D8876B781D8DD&lt;/guid&gt;&#10;        &lt;description /&gt;&#10;        &lt;date&gt;6/19/2013 9:30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0C230CDAF394C3B97E912D703510723&lt;/guid&gt;&#10;            &lt;repollguid&gt;410EDB16A4854B6B9FB23ECCBC470F75&lt;/repollguid&gt;&#10;            &lt;sourceid&gt;D4E8652D8D2847B5ADCCBC342FF309A0&lt;/sourceid&gt;&#10;            &lt;questiontext&gt;In an inelastic collision, momentum is still conserv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D8D68AE1FBE4F268757652A1BABCFAC&lt;/guid&gt;&#10;                    &lt;answertext&gt;True&lt;/answertext&gt;&#10;                    &lt;valuetype&gt;1&lt;/valuetype&gt;&#10;                &lt;/answer&gt;&#10;                &lt;answer&gt;&#10;                    &lt;guid&gt;7CB29F7F63914004A5E643EC5C0F814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C35970FCAA12404DA95101DB5A59C982&lt;/guid&gt;&#10;        &lt;description /&gt;&#10;        &lt;date&gt;6/19/2013 9:24:5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FC02D90CE80446FACBA8D30672FC9F4&lt;/guid&gt;&#10;            &lt;repollguid&gt;318BF06CEA9D47D681734D7981FAB5CF&lt;/repollguid&gt;&#10;            &lt;sourceid&gt;81664DF649DE4E888200AE0E2A5461D6&lt;/sourceid&gt;&#10;            &lt;questiontext&gt;Elastic collisions in an isolated system conserve both kinetic energy and moment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6954AAC224B745FEAC8F0054248020FE&lt;/guid&gt;&#10;                    &lt;answertext&gt;True&lt;/answertext&gt;&#10;                    &lt;valuetype&gt;1&lt;/valuetype&gt;&#10;                &lt;/answer&gt;&#10;                &lt;answer&gt;&#10;                    &lt;guid&gt;D0BE803E649B4CC28F89DE521578F536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72206926CAB457EA4EB4CB05504C3B2&lt;/guid&gt;&#10;        &lt;description /&gt;&#10;        &lt;date&gt;6/19/2013 9:14:4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D0E62E30E294846BDA52CF5107DAF77&lt;/guid&gt;&#10;            &lt;repollguid&gt;2F5CA4AEC72A4F8EB145AE3AFCAF9055&lt;/repollguid&gt;&#10;            &lt;sourceid&gt;E3C4B5AE177B4A2EB364D06E6B103691&lt;/sourceid&gt;&#10;            &lt;questiontext&gt;Newton’s Second Law can be written in terms of moment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AB0FBD22509A4669BE1F4706A492E677&lt;/guid&gt;&#10;                    &lt;answertext&gt;True&lt;/answertext&gt;&#10;                    &lt;valuetype&gt;1&lt;/valuetype&gt;&#10;                &lt;/answer&gt;&#10;                &lt;answer&gt;&#10;                    &lt;guid&gt;D4FF6C2665D04F0CB039757C20A6D66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46CD03FAF8F4098BBE3346068455E8D&lt;/guid&gt;&#10;        &lt;description /&gt;&#10;        &lt;date&gt;6/19/2013 9:40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40EB512641648299DB87F0A659B6E4D&lt;/guid&gt;&#10;            &lt;repollguid&gt;9A979CF5649740B2A55231111E813A99&lt;/repollguid&gt;&#10;            &lt;sourceid&gt;86D629CEF8E84963A796A66F26D0B998&lt;/sourceid&gt;&#10;            &lt;questiontext&gt;Momentum has no specified unit nam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96EAB49255148348BA165904B861CE9&lt;/guid&gt;&#10;                    &lt;answertext&gt;True&lt;/answertext&gt;&#10;                    &lt;valuetype&gt;1&lt;/valuetype&gt;&#10;                &lt;/answer&gt;&#10;                &lt;answer&gt;&#10;                    &lt;guid&gt;B9529D4130A847B79C24BED2D146123E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248DE7CBEBCD4780A58E35F8561CEE05&lt;/guid&gt;&#10;        &lt;description /&gt;&#10;        &lt;date&gt;6/19/2013 9:43:0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7D2EB1D145564D968AF17FB8656C1616&lt;/guid&gt;&#10;            &lt;repollguid&gt;DA4A0B07C01A41839933C5F5B72A2014&lt;/repollguid&gt;&#10;            &lt;sourceid&gt;1C1DD59F71A644909B190628D9FE6682&lt;/sourceid&gt;&#10;            &lt;questiontext&gt;What do we call a system that is acted upon by no external forc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isolated&lt;/keyword&gt;&#10;            &lt;/keywords&gt;&#10;        &lt;/shortanswer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3B7D753539E409BBA36801CCE79E856&lt;/guid&gt;&#10;        &lt;description /&gt;&#10;        &lt;date&gt;6/19/2013 9:20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FF26888D62549A0B4488F1C7B49A22F&lt;/guid&gt;&#10;            &lt;repollguid&gt;49E23227A526443EB5B8586376E753FD&lt;/repollguid&gt;&#10;            &lt;sourceid&gt;CC33DF47B7A046179736122983813EC2&lt;/sourceid&gt;&#10;            &lt;questiontext&gt;In which type of collision is total kinetic energy not conserv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84D1A7AC2B3421C9E338FAF19CD32F5&lt;/guid&gt;&#10;                    &lt;answertext&gt;Elastic&lt;/answertext&gt;&#10;                    &lt;valuetype&gt;-1&lt;/valuetype&gt;&#10;                &lt;/answer&gt;&#10;                &lt;answer&gt;&#10;                    &lt;guid&gt;6863CCF81BD24440A1B112A1BB0E8824&lt;/guid&gt;&#10;                    &lt;answertext&gt;Inelastic&lt;/answertext&gt;&#10;                    &lt;valuetype&gt;1&lt;/valuetype&gt;&#10;                &lt;/answer&gt;&#10;                &lt;answer&gt;&#10;                    &lt;guid&gt;E3E9DC30870B45638278132AEE0B455D&lt;/guid&gt;&#10;                    &lt;answertext&gt;Head on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88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Newton’s Second Law can be written in terms of momentum.</vt:lpstr>
      <vt:lpstr>Momentum has no specified unit name.</vt:lpstr>
      <vt:lpstr>What do we call a system that is acted upon by no external forces?</vt:lpstr>
      <vt:lpstr>In which type of collision is total kinetic energy not conserved?</vt:lpstr>
      <vt:lpstr>In an inelastic collision, momentum is still conserved.</vt:lpstr>
      <vt:lpstr>Elastic collisions in an isolated system conserve both kinetic energy and momentum.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9</cp:revision>
  <dcterms:created xsi:type="dcterms:W3CDTF">2013-06-19T14:13:13Z</dcterms:created>
  <dcterms:modified xsi:type="dcterms:W3CDTF">2013-06-19T14:44:20Z</dcterms:modified>
</cp:coreProperties>
</file>