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50166-964C-4CBE-9F23-D6CFA6FC1FC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33E10-702B-4B31-A699-54D4B7DBF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0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33E10-702B-4B31-A699-54D4B7DBF4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8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33E10-702B-4B31-A699-54D4B7DBF4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3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4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0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8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6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8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3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2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B899B-0558-4A50-9D25-9B291F717A6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004D2-26C0-4257-8080-55C25579F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7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8.xml"/><Relationship Id="rId7" Type="http://schemas.openxmlformats.org/officeDocument/2006/relationships/oleObject" Target="../embeddings/oleObject6.bin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Object A and B are identical.  Object A is at rest, and object B collides with object A in a purely elastic collision. The final velocity of object A is …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&lt; initial velocity of Object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&gt; initial velocity of Object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= initial velocity of Object B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673792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94176"/>
            <a:ext cx="3131312" cy="107289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3079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 change in momentum is called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63703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677720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0784849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6855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center of mass of an object will always be located at its geometric center.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7007874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4338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center of mass of a system is based only on the locations of the objects in the system.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571646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23749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5873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an isolated system, if momentum is conserved, the velocity of the center of the mass must be constant.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604028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0438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acceleration of the center of mass of a system obeys Newton’s Second Law.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8541976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3952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40D07A67D0246AA90B522AE94D7EB0B&lt;/guid&gt;&#10;        &lt;description /&gt;&#10;        &lt;date&gt;6/24/2013 9:25:2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C2D64EC424349E4A203DDA0B40E74D0&lt;/guid&gt;&#10;            &lt;repollguid&gt;DDB21DD45A0345FE8C1405D8DFBA8168&lt;/repollguid&gt;&#10;            &lt;sourceid&gt;A765824CA4BA47CF818262A41E69DF01&lt;/sourceid&gt;&#10;            &lt;questiontext&gt;The center of mass of a system is based only on the locations of the objects in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64CEBF6A6EA4D66A9A30CBA37CA4C88&lt;/guid&gt;&#10;                    &lt;answertext&gt;True&lt;/answertext&gt;&#10;                    &lt;valuetype&gt;-1&lt;/valuetype&gt;&#10;                &lt;/answer&gt;&#10;                &lt;answer&gt;&#10;                    &lt;guid&gt;8122E4BB5E6B4DB0978D0FBA0C8E058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632798B0DCD248F88D54C256DBC74FD2&lt;/guid&gt;&#10;        &lt;description /&gt;&#10;        &lt;date&gt;6/24/2013 9:34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0179EDBE5C643ADB66AF1673F734BB5&lt;/guid&gt;&#10;            &lt;repollguid&gt;B373D63C91D24EDDA70F423567416856&lt;/repollguid&gt;&#10;            &lt;sourceid&gt;2A2786F046EA4B588A038BB72728AF76&lt;/sourceid&gt;&#10;            &lt;questiontext&gt;For an isolated system, if momentum is conserved, the velocity of the center of the mass must be consta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3F4FB3BD8F44BE5A06F7BBB1B8B9D38&lt;/guid&gt;&#10;                    &lt;answertext&gt;True&lt;/answertext&gt;&#10;                    &lt;valuetype&gt;1&lt;/valuetype&gt;&#10;                &lt;/answer&gt;&#10;                &lt;answer&gt;&#10;                    &lt;guid&gt;0AE7A9F3B7114D00BF020E1CE286B18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70E315A275F484889E0884C1F4DCEF6&lt;/guid&gt;&#10;        &lt;description /&gt;&#10;        &lt;date&gt;6/24/2013 9:38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840438044614565A31449D772DBEE3D&lt;/guid&gt;&#10;            &lt;repollguid&gt;A27A8F0F836F425DA28675179118A4B0&lt;/repollguid&gt;&#10;            &lt;sourceid&gt;EA876DD282BF41F98A3EEF7A0DF10B69&lt;/sourceid&gt;&#10;            &lt;questiontext&gt;The acceleration of the center of mass of a system obeys Newton’s Second Law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24867D88F9A4AF2BA89BFF3324711F5&lt;/guid&gt;&#10;                    &lt;answertext&gt;True&lt;/answertext&gt;&#10;                    &lt;valuetype&gt;1&lt;/valuetype&gt;&#10;                &lt;/answer&gt;&#10;                &lt;answer&gt;&#10;                    &lt;guid&gt;B51D778A6CC84F90B6C43BCA4FFB7781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C5A691AA5A042C59CE38AA0AA75BC0A&lt;/guid&gt;&#10;        &lt;description /&gt;&#10;        &lt;date&gt;6/24/2013 9:43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D95C6FA2534E60B197E28057E94874&lt;/guid&gt;&#10;            &lt;repollguid&gt;15C8ED9EB47F43B0820E9F9CD90805B4&lt;/repollguid&gt;&#10;            &lt;sourceid&gt;6F4027FD15764FDAB7EB48ADB8B17165&lt;/sourceid&gt;&#10;            &lt;questiontext&gt;Object A and B are identical.  Object A is at rest, and object B collides with object A in a purely elastic collision. The final velocity of object A is 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BE1049E26248948C1F30F7B4716299&lt;/guid&gt;&#10;                    &lt;answertext&gt;&amp;lt; initial velocity of Object B&lt;/answertext&gt;&#10;                    &lt;valuetype&gt;-1&lt;/valuetype&gt;&#10;                &lt;/answer&gt;&#10;                &lt;answer&gt;&#10;                    &lt;guid&gt;158B61DC75AB408C992B4A14989D49C3&lt;/guid&gt;&#10;                    &lt;answertext&gt;&amp;gt; initial velocity of Object B&lt;/answertext&gt;&#10;                    &lt;valuetype&gt;-1&lt;/valuetype&gt;&#10;                &lt;/answer&gt;&#10;                &lt;answer&gt;&#10;                    &lt;guid&gt;E06869A7AC9D4F9F85623AD061B6C157&lt;/guid&gt;&#10;                    &lt;answertext&gt;= initial velocity of Object B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866712C3152247EF97F2D2A1E3F065AA&lt;/guid&gt;&#10;        &lt;description /&gt;&#10;        &lt;date&gt;6/24/2013 9:19:0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91460939AE6140948F70B81859195A7C&lt;/guid&gt;&#10;            &lt;repollguid&gt;4130E71E565F477197AD36F4849A782B&lt;/repollguid&gt;&#10;            &lt;sourceid&gt;2554836BE743437486561B569B3CEF59&lt;/sourceid&gt;&#10;            &lt;questiontext&gt;A change in momentum is calle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impule&lt;/keyword&gt;&#10;                &lt;keyword&gt;J&lt;/keyword&gt;&#10;            &lt;/keywords&gt;&#10;        &lt;/shortanswer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9CF6F5AB28B4F45886AF4F245871AEE&lt;/guid&gt;&#10;        &lt;description /&gt;&#10;        &lt;date&gt;6/24/2013 9:20:2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C104972F79049E1A81892E1FB291E66&lt;/guid&gt;&#10;            &lt;repollguid&gt;ECB7ED21C40E44CF90BCD22A6127197D&lt;/repollguid&gt;&#10;            &lt;sourceid&gt;CF8B177C3AD64CDCBA8C499CDEBD88B3&lt;/sourceid&gt;&#10;            &lt;questiontext&gt;The center of mass of an object will always be located at its geometric cen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5EF225C850E477485ECCAB502B4ACE2&lt;/guid&gt;&#10;                    &lt;answertext&gt;True&lt;/answertext&gt;&#10;                    &lt;valuetype&gt;-1&lt;/valuetype&gt;&#10;                &lt;/answer&gt;&#10;                &lt;answer&gt;&#10;                    &lt;guid&gt;C95A0C7233384939B4590A2B35B1BC5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149</Words>
  <Application>Microsoft Office PowerPoint</Application>
  <PresentationFormat>On-screen Show (4:3)</PresentationFormat>
  <Paragraphs>27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Object A and B are identical.  Object A is at rest, and object B collides with object A in a purely elastic collision. The final velocity of object A is …</vt:lpstr>
      <vt:lpstr>A change in momentum is called</vt:lpstr>
      <vt:lpstr>The center of mass of an object will always be located at its geometric center.</vt:lpstr>
      <vt:lpstr>The center of mass of a system is based only on the locations of the objects in the system.</vt:lpstr>
      <vt:lpstr>For an isolated system, if momentum is conserved, the velocity of the center of the mass must be constant.</vt:lpstr>
      <vt:lpstr>The acceleration of the center of mass of a system obeys Newton’s Second Law.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2013-06-24T14:04:57Z</dcterms:created>
  <dcterms:modified xsi:type="dcterms:W3CDTF">2013-06-24T14:47:09Z</dcterms:modified>
</cp:coreProperties>
</file>