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6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45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4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1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3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4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78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3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7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18CBA-CA21-4012-818F-2FC4DA66DEA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BE47-1629-44BC-9C26-D02CF1416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3.bin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4.bin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5.bin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9.xml"/><Relationship Id="rId7" Type="http://schemas.openxmlformats.org/officeDocument/2006/relationships/oleObject" Target="../embeddings/oleObject6.bin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θ</a:t>
            </a:r>
            <a:r>
              <a:rPr lang="en-US" b="1" dirty="0" smtClean="0"/>
              <a:t> </a:t>
            </a:r>
            <a:r>
              <a:rPr lang="en-US" dirty="0" smtClean="0"/>
              <a:t>(in radians) is the measure of the ratio of </a:t>
            </a:r>
            <a:r>
              <a:rPr lang="en-US" dirty="0" err="1" smtClean="0"/>
              <a:t>arclength</a:t>
            </a:r>
            <a:r>
              <a:rPr lang="en-US" dirty="0" smtClean="0"/>
              <a:t> to _______.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279880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92157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69024724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02421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many degrees are there in 2</a:t>
            </a:r>
            <a:r>
              <a:rPr lang="el-GR" sz="3200" dirty="0" smtClean="0"/>
              <a:t> π</a:t>
            </a:r>
            <a:r>
              <a:rPr lang="en-US" sz="3200" dirty="0" smtClean="0"/>
              <a:t> radians?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808689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897316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36642525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77011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Angular velocity has SI units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deg</a:t>
            </a:r>
            <a:r>
              <a:rPr lang="en-US" dirty="0" smtClean="0"/>
              <a:t>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rad/s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rad/m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6003176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133600" y="29591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4527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Acceleration can be decomposed into radial and _____ components.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linear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instantaneous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tangential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1302294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3048000" y="2743200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651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relationship between linear and angular velocities?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 = r * </a:t>
            </a:r>
            <a:r>
              <a:rPr lang="el-GR" dirty="0" smtClean="0"/>
              <a:t>ω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l-GR" dirty="0" smtClean="0"/>
              <a:t>ω</a:t>
            </a:r>
            <a:r>
              <a:rPr lang="en-US" dirty="0" smtClean="0"/>
              <a:t> = v * 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There is not one.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0864315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590800" y="1524000"/>
            <a:ext cx="685800" cy="6858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7775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components of acceleration: </a:t>
            </a:r>
            <a:r>
              <a:rPr lang="en-US" sz="3200" dirty="0" err="1" smtClean="0"/>
              <a:t>a</a:t>
            </a:r>
            <a:r>
              <a:rPr lang="en-US" sz="3200" baseline="-25000" dirty="0" err="1" smtClean="0"/>
              <a:t>rad</a:t>
            </a:r>
            <a:r>
              <a:rPr lang="en-US" sz="3200" dirty="0" smtClean="0"/>
              <a:t> and </a:t>
            </a:r>
            <a:r>
              <a:rPr lang="en-US" sz="3200" dirty="0" err="1" smtClean="0"/>
              <a:t>a</a:t>
            </a:r>
            <a:r>
              <a:rPr lang="en-US" sz="3200" baseline="-25000" dirty="0" err="1" smtClean="0"/>
              <a:t>tan</a:t>
            </a:r>
            <a:r>
              <a:rPr lang="en-US" sz="3200" dirty="0" smtClean="0"/>
              <a:t>, are linearly related to ___________.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Angular velocity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Angular acceleration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radius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4059347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1909584">
            <a:off x="2166062" y="3193280"/>
            <a:ext cx="973934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1945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BFEF4B708BA46FFA0DCDE196FF929BB&lt;/guid&gt;&#10;        &lt;description /&gt;&#10;        &lt;date&gt;6/24/2013 2:00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B870D47BCD34A7AAA14A3EA97F1298F&lt;/guid&gt;&#10;            &lt;repollguid&gt;0B56934FB003476D9BBF14940848324D&lt;/repollguid&gt;&#10;            &lt;sourceid&gt;0228186C80EA4C439E62CF67E88412CB&lt;/sourceid&gt;&#10;            &lt;questiontext&gt;Acceleration can be decomposed into radial and _____ component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4243E57EAC74DB0BC0A868ADD5A20C0&lt;/guid&gt;&#10;                    &lt;answertext&gt;linear&lt;/answertext&gt;&#10;                    &lt;valuetype&gt;-1&lt;/valuetype&gt;&#10;                &lt;/answer&gt;&#10;                &lt;answer&gt;&#10;                    &lt;guid&gt;EB2A691F15CC4329B25FDD41F5F7235B&lt;/guid&gt;&#10;                    &lt;answertext&gt;instantaneous&lt;/answertext&gt;&#10;                    &lt;valuetype&gt;-1&lt;/valuetype&gt;&#10;                &lt;/answer&gt;&#10;                &lt;answer&gt;&#10;                    &lt;guid&gt;3D88C6374A0D4C76B9B72AE09A3996F5&lt;/guid&gt;&#10;                    &lt;answertext&gt;tangential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C2F63CBB7D8F4B178B22E49697C64BD7&lt;/guid&gt;&#10;        &lt;description /&gt;&#10;        &lt;date&gt;6/24/2013 2:06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AE7FA12E3774335BF41B4CEB9AEAD89&lt;/guid&gt;&#10;            &lt;repollguid&gt;14B4F56438E0433ABD1451A9AD68F833&lt;/repollguid&gt;&#10;            &lt;sourceid&gt;1B57121C9E78450FA614E78592ED3BB9&lt;/sourceid&gt;&#10;            &lt;questiontext&gt;What is the relationship between linear and angular velociti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64AC1D786B948FE8AA5DDC9644E2933&lt;/guid&gt;&#10;                    &lt;answertext&gt;v = r * ω&lt;/answertext&gt;&#10;                    &lt;valuetype&gt;1&lt;/valuetype&gt;&#10;                &lt;/answer&gt;&#10;                &lt;answer&gt;&#10;                    &lt;guid&gt;23EC4D39256443B3BB936F21EAEA1D90&lt;/guid&gt;&#10;                    &lt;answertext&gt;ω = v * r&lt;/answertext&gt;&#10;                    &lt;valuetype&gt;-1&lt;/valuetype&gt;&#10;                &lt;/answer&gt;&#10;                &lt;answer&gt;&#10;                    &lt;guid&gt;A5F30F9E6C9140639F6F99BE35A829A4&lt;/guid&gt;&#10;                    &lt;answertext&gt;There is not on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E6E40C6A9CC4B9BB939FD998876D3C9&lt;/guid&gt;&#10;        &lt;description /&gt;&#10;        &lt;date&gt;6/24/2013 2:18:28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B6D5D0B134D43A99A130B0CAA451C83&lt;/guid&gt;&#10;            &lt;repollguid&gt;1681E3B4BBEF4E07B0D9F3F1951EB6FC&lt;/repollguid&gt;&#10;            &lt;sourceid&gt;20C3AD4EE849467E8197BCFFCBC4F9E9&lt;/sourceid&gt;&#10;            &lt;questiontext&gt;The components of acceleration: arad and atan, are linearly related to ___________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E8F1C8E84E8466B80A6318D696C4F54&lt;/guid&gt;&#10;                    &lt;answertext&gt;Angular velocity&lt;/answertext&gt;&#10;                    &lt;valuetype&gt;-1&lt;/valuetype&gt;&#10;                &lt;/answer&gt;&#10;                &lt;answer&gt;&#10;                    &lt;guid&gt;EC1A4CE9D1EC4139B50EAC988F375313&lt;/guid&gt;&#10;                    &lt;answertext&gt;Angular acceleration&lt;/answertext&gt;&#10;                    &lt;valuetype&gt;-1&lt;/valuetype&gt;&#10;                &lt;/answer&gt;&#10;                &lt;answer&gt;&#10;                    &lt;guid&gt;4FA4089B6D8C42019A0D227A9EA4AEE6&lt;/guid&gt;&#10;                    &lt;answertext&gt;radius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ShortAnswerSlide"/>
  <p:tag name="TPQUESTIONXML" val="﻿&lt;?xml version=&quot;1.0&quot; encoding=&quot;utf-8&quot;?&gt;&#10;&lt;questionlist&gt;&#10;    &lt;properties&gt;&#10;        &lt;guid&gt;0E4BB089FE574AAABE09A20A3BA2A40E&lt;/guid&gt;&#10;        &lt;description /&gt;&#10;        &lt;date&gt;6/24/2013 1:35:1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shortanswer&gt;&#10;            &lt;guid&gt;E2399CDD39564A37A18ADD2E2CE05226&lt;/guid&gt;&#10;            &lt;repollguid&gt;D83DF9802EDC47D1BB3C38AF7137E8E9&lt;/repollguid&gt;&#10;            &lt;sourceid&gt;187EDB31B12D45748C17117532E45EF7&lt;/sourceid&gt;&#10;            &lt;questiontext&gt;θ (in radians) is the measure of the ratio of arclength to _______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keywordvaluetype&gt;1&lt;/keywordvaluetype&gt;&#10;            &lt;keywords&gt;&#10;                &lt;keyword&gt;radius&lt;/keyword&gt;&#10;            &lt;/keywords&gt;&#10;        &lt;/shortanswer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BFAC09995F5D44499AC9B43DF0CCF1EA&lt;/guid&gt;&#10;        &lt;description /&gt;&#10;        &lt;date&gt;6/24/2013 2:11:4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A77C1575FE4745F980C30A21B4DE7325&lt;/guid&gt;&#10;            &lt;repollguid&gt;58A63CAA585A4EA9BB494A88ED5E8D36&lt;/repollguid&gt;&#10;            &lt;sourceid&gt;F41E66A42A5F42E8ABF60A55AF2E4954&lt;/sourceid&gt;&#10;            &lt;questiontext&gt;How many degrees are there in 2 π radian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360&lt;/acceptablevalue&gt;&#10;            &lt;minvalue&gt;360&lt;/minvalue&gt;&#10;            &lt;maxvalue&gt;360&lt;/maxvalue&gt;&#10;            &lt;numericvaluetype&gt;1&lt;/numericvaluetype&gt;&#10;        &lt;/numeric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C4F24D91D3E4396AE89E37F05E1448A&lt;/guid&gt;&#10;        &lt;description /&gt;&#10;        &lt;date&gt;6/24/2013 1:56:4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0008FAF44914ACD95064B492DE579BE&lt;/guid&gt;&#10;            &lt;repollguid&gt;20700CBE6FCF44AAA7603644CEABC192&lt;/repollguid&gt;&#10;            &lt;sourceid&gt;9CB93CD36EDD447DB1A4C279089D8660&lt;/sourceid&gt;&#10;            &lt;questiontext&gt;Angular velocity has SI unit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6711D09D3284EA182E33CF0E0B62088&lt;/guid&gt;&#10;                    &lt;answertext&gt;m/s&lt;/answertext&gt;&#10;                    &lt;valuetype&gt;-1&lt;/valuetype&gt;&#10;                &lt;/answer&gt;&#10;                &lt;answer&gt;&#10;                    &lt;guid&gt;DD7F20BAF0834969AF3ED8230ED01AA1&lt;/guid&gt;&#10;                    &lt;answertext&gt;deg/s&lt;/answertext&gt;&#10;                    &lt;valuetype&gt;-1&lt;/valuetype&gt;&#10;                &lt;/answer&gt;&#10;                &lt;answer&gt;&#10;                    &lt;guid&gt;8EC3630472F746B4A36C214893445E1A&lt;/guid&gt;&#10;                    &lt;answertext&gt;rad/s&lt;/answertext&gt;&#10;                    &lt;valuetype&gt;1&lt;/valuetype&gt;&#10;                &lt;/answer&gt;&#10;                &lt;answer&gt;&#10;                    &lt;guid&gt;E84A62414C2B4449B3C395CFB2923C1D&lt;/guid&gt;&#10;                    &lt;answertext&gt;rad/m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107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θ (in radians) is the measure of the ratio of arclength to _______.</vt:lpstr>
      <vt:lpstr>How many degrees are there in 2 π radians?</vt:lpstr>
      <vt:lpstr>Angular velocity has SI units</vt:lpstr>
      <vt:lpstr>Acceleration can be decomposed into radial and _____ components.</vt:lpstr>
      <vt:lpstr>What is the relationship between linear and angular velocities?</vt:lpstr>
      <vt:lpstr>The components of acceleration: arad and atan, are linearly related to ___________.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10</cp:revision>
  <dcterms:created xsi:type="dcterms:W3CDTF">2013-06-24T18:20:15Z</dcterms:created>
  <dcterms:modified xsi:type="dcterms:W3CDTF">2013-06-24T19:29:41Z</dcterms:modified>
</cp:coreProperties>
</file>