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3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6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62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0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5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2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0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9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30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2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8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6DAA6-2E5A-4E99-BC13-793F97C23EDF}" type="datetimeFigureOut">
              <a:rPr lang="en-US" smtClean="0"/>
              <a:t>6/25/2013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495A8-0F7F-4C53-9398-D4B8C800E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5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9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5.emf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19.xml"/><Relationship Id="rId7" Type="http://schemas.openxmlformats.org/officeDocument/2006/relationships/oleObject" Target="../embeddings/oleObject6.bin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Angular velocity depends on the radius of the object rotating.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69253852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2133600"/>
            <a:ext cx="851154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66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geometric objects have the same moment of inertia.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686765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81280" y="2290233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2009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of the following depend upon moments of inertia.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Potential energy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Kinetic energy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10157536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23749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6130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Motion of a rigid body can be expressed as a combination of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cm</a:t>
            </a:r>
            <a:r>
              <a:rPr lang="en-US" sz="2800" dirty="0" smtClean="0"/>
              <a:t> rotation about the center of mass.</a:t>
            </a:r>
            <a:endParaRPr lang="en-US" sz="28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9407086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223520" y="1739900"/>
            <a:ext cx="292100" cy="2921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6811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Torque is a measure of force.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mtClean="0"/>
              <a:t>False</a:t>
            </a:r>
            <a:endParaRPr lang="en-US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7192766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2720" y="2374900"/>
            <a:ext cx="3556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8453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Force applied to an object at a pivot point gives _______ torque.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positive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negative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3059003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718816"/>
            <a:ext cx="454089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4493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D9CF648E7C7F4ECB99CFFD275C5D9EE8&lt;/guid&gt;&#10;        &lt;description /&gt;&#10;        &lt;date&gt;6/25/2013 10:00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38C99CEF8984868813AA0BE42F52F81&lt;/guid&gt;&#10;            &lt;repollguid&gt;17E676479A1C4E3B95514DEBED570A92&lt;/repollguid&gt;&#10;            &lt;sourceid&gt;A858E1AB413E4C128F47A1CA40CC7868&lt;/sourceid&gt;&#10;            &lt;questiontext&gt;Motion of a rigid body can be expressed as a combination of vcm rotation about the center of mas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2A2A6782D46E4993B1A60BE15F3FC6A3&lt;/guid&gt;&#10;                    &lt;answertext&gt;True&lt;/answertext&gt;&#10;                    &lt;valuetype&gt;1&lt;/valuetype&gt;&#10;                &lt;/answer&gt;&#10;                &lt;answer&gt;&#10;                    &lt;guid&gt;E9F30D4AE3434173B32B3EB69791E5AB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2F84366AC5C4C1AAD50719F8A903371&lt;/guid&gt;&#10;        &lt;description /&gt;&#10;        &lt;date&gt;6/25/2013 10:06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A7DAFAAC24845AEB50085AB8AE02C8E&lt;/guid&gt;&#10;            &lt;repollguid&gt;1F7590BE51C346B099E49F3C23415C4E&lt;/repollguid&gt;&#10;            &lt;sourceid&gt;64C94C3F3F98441383B9E39B0B839612&lt;/sourceid&gt;&#10;            &lt;questiontext&gt;Torque is a measure of forc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619B1E423EA34F289AA3F1FF35D01130&lt;/guid&gt;&#10;                    &lt;answertext&gt;True&lt;/answertext&gt;&#10;                    &lt;valuetype&gt;-1&lt;/valuetype&gt;&#10;                &lt;/answer&gt;&#10;                &lt;answer&gt;&#10;                    &lt;guid&gt;8BB9D4861CB8418D960AF229E14752BB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3A161DD209B14887AB9F34CD131A7EBB&lt;/guid&gt;&#10;        &lt;description /&gt;&#10;        &lt;date&gt;6/25/2013 10:08:4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AE6373165C84CDEBFAD27217278D179&lt;/guid&gt;&#10;            &lt;repollguid&gt;40AB1C32FB0F49938CC42B5F256E6313&lt;/repollguid&gt;&#10;            &lt;sourceid&gt;7771217791C94749B293B3D20C250D00&lt;/sourceid&gt;&#10;            &lt;questiontext&gt;Force applied to an object at a pivot point gives _______ torqu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187BC6AF3764314A3C545E3A69FAE04&lt;/guid&gt;&#10;                    &lt;answertext&gt;positive&lt;/answertext&gt;&#10;                    &lt;valuetype&gt;-1&lt;/valuetype&gt;&#10;                &lt;/answer&gt;&#10;                &lt;answer&gt;&#10;                    &lt;guid&gt;0C1784AFD5F54E698D1253A19025CDEC&lt;/guid&gt;&#10;                    &lt;answertext&gt;negative&lt;/answertext&gt;&#10;                    &lt;valuetype&gt;-1&lt;/valuetype&gt;&#10;                &lt;/answer&gt;&#10;                &lt;answer&gt;&#10;                    &lt;guid&gt;E83A82A7E059412A82013340A2ED2273&lt;/guid&gt;&#10;                    &lt;answertext&gt;no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48EB6ED94AC94548816003ECB5CD3AC5&lt;/guid&gt;&#10;        &lt;description /&gt;&#10;        &lt;date&gt;6/25/2013 10:04:4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F2CAA966DB34E558191A6F8B70467E9&lt;/guid&gt;&#10;            &lt;repollguid&gt;ACC0CC9475404550A8BD15E432B86377&lt;/repollguid&gt;&#10;            &lt;sourceid&gt;A028E49A8367492D83ACF568D7B71973&lt;/sourceid&gt;&#10;            &lt;questiontext&gt;Angular velocity depends on the radius of the object rotat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BC1A66F7A3AA4EDB8F1997CD8B57BF2C&lt;/guid&gt;&#10;                    &lt;answertext&gt;True&lt;/answertext&gt;&#10;                    &lt;valuetype&gt;-1&lt;/valuetype&gt;&#10;                &lt;/answer&gt;&#10;                &lt;answer&gt;&#10;                    &lt;guid&gt;00F18FADD2374DAB8BAC617B6FC5543C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40F3B527A00F4700AA3AC905654EC11A&lt;/guid&gt;&#10;        &lt;description /&gt;&#10;        &lt;date&gt;6/25/2013 9:58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31A339E95CF48EB96640B148E0127FF&lt;/guid&gt;&#10;            &lt;repollguid&gt;4FD37BC05DAE4B8C86D93AEB08904585&lt;/repollguid&gt;&#10;            &lt;sourceid&gt;B1457438B782406EAAA86A3B84F790A2&lt;/sourceid&gt;&#10;            &lt;questiontext&gt;All geometric objects have the same moment of inertia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55C1E59A46114DB69ADFAAB09B63EF3D&lt;/guid&gt;&#10;                    &lt;answertext&gt;True&lt;/answertext&gt;&#10;                    &lt;valuetype&gt;-1&lt;/valuetype&gt;&#10;                &lt;/answer&gt;&#10;                &lt;answer&gt;&#10;                    &lt;guid&gt;27F39C11FBEA4342849D89FD6647257A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9A3D4FB6D8A4728A27A71EA480C8D28&lt;/guid&gt;&#10;        &lt;description /&gt;&#10;        &lt;date&gt;6/25/2013 9:59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06B62837B4D455C942EE2C63CA3694C&lt;/guid&gt;&#10;            &lt;repollguid&gt;42481433BDD34B9185C600943C99BA38&lt;/repollguid&gt;&#10;            &lt;sourceid&gt;EA8113F7F6AB4FF1BB78F6EF92C8140B&lt;/sourceid&gt;&#10;            &lt;questiontext&gt;Which of the following depend upon moments of inertia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822CD3E8F624CC08722C460080327C1&lt;/guid&gt;&#10;                    &lt;answertext&gt;Potential energy&lt;/answertext&gt;&#10;                    &lt;valuetype&gt;-1&lt;/valuetype&gt;&#10;                &lt;/answer&gt;&#10;                &lt;answer&gt;&#10;                    &lt;guid&gt;09BE6C9923B04FA5B0ED959CC6CE6074&lt;/guid&gt;&#10;                    &lt;answertext&gt;Kinetic energy&lt;/answertext&gt;&#10;                    &lt;valuetype&gt;1&lt;/valuetype&gt;&#10;                &lt;/answer&gt;&#10;                &lt;answer&gt;&#10;                    &lt;guid&gt;794ACAC30305490B9E1FE7C1FCC3F2FC&lt;/guid&gt;&#10;                    &lt;answertext&gt;All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90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Angular velocity depends on the radius of the object rotating.</vt:lpstr>
      <vt:lpstr>All geometric objects have the same moment of inertia.</vt:lpstr>
      <vt:lpstr>Which of the following depend upon moments of inertia.</vt:lpstr>
      <vt:lpstr>Motion of a rigid body can be expressed as a combination of vcm rotation about the center of mass.</vt:lpstr>
      <vt:lpstr>Torque is a measure of force.</vt:lpstr>
      <vt:lpstr>Force applied to an object at a pivot point gives _______ torque.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7</cp:revision>
  <dcterms:created xsi:type="dcterms:W3CDTF">2013-06-25T14:34:37Z</dcterms:created>
  <dcterms:modified xsi:type="dcterms:W3CDTF">2013-06-25T15:23:30Z</dcterms:modified>
</cp:coreProperties>
</file>