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  <p:sldId id="259" r:id="rId5"/>
    <p:sldId id="260" r:id="rId6"/>
    <p:sldId id="262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0B9C-0892-461A-B7F0-88A61E36DA6D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A87CA-D49C-463B-98F7-8372940D3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779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0B9C-0892-461A-B7F0-88A61E36DA6D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A87CA-D49C-463B-98F7-8372940D3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139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0B9C-0892-461A-B7F0-88A61E36DA6D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A87CA-D49C-463B-98F7-8372940D3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112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0B9C-0892-461A-B7F0-88A61E36DA6D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A87CA-D49C-463B-98F7-8372940D3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368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0B9C-0892-461A-B7F0-88A61E36DA6D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A87CA-D49C-463B-98F7-8372940D3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517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0B9C-0892-461A-B7F0-88A61E36DA6D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A87CA-D49C-463B-98F7-8372940D3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846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0B9C-0892-461A-B7F0-88A61E36DA6D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A87CA-D49C-463B-98F7-8372940D3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00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0B9C-0892-461A-B7F0-88A61E36DA6D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A87CA-D49C-463B-98F7-8372940D3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0B9C-0892-461A-B7F0-88A61E36DA6D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A87CA-D49C-463B-98F7-8372940D3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757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0B9C-0892-461A-B7F0-88A61E36DA6D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A87CA-D49C-463B-98F7-8372940D3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440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0B9C-0892-461A-B7F0-88A61E36DA6D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A87CA-D49C-463B-98F7-8372940D3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393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0B9C-0892-461A-B7F0-88A61E36DA6D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A87CA-D49C-463B-98F7-8372940D3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202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D0B9C-0892-461A-B7F0-88A61E36DA6D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A87CA-D49C-463B-98F7-8372940D3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368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7.xml"/><Relationship Id="rId7" Type="http://schemas.openxmlformats.org/officeDocument/2006/relationships/oleObject" Target="../embeddings/oleObject2.bin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9.xml"/><Relationship Id="rId4" Type="http://schemas.openxmlformats.org/officeDocument/2006/relationships/tags" Target="../tags/tag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7" Type="http://schemas.openxmlformats.org/officeDocument/2006/relationships/image" Target="../media/image3.emf"/><Relationship Id="rId2" Type="http://schemas.openxmlformats.org/officeDocument/2006/relationships/tags" Target="../tags/tag10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14.xml"/><Relationship Id="rId7" Type="http://schemas.openxmlformats.org/officeDocument/2006/relationships/oleObject" Target="../embeddings/oleObject4.bin"/><Relationship Id="rId2" Type="http://schemas.openxmlformats.org/officeDocument/2006/relationships/tags" Target="../tags/tag13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18.xml"/><Relationship Id="rId7" Type="http://schemas.openxmlformats.org/officeDocument/2006/relationships/oleObject" Target="../embeddings/oleObject5.bin"/><Relationship Id="rId2" Type="http://schemas.openxmlformats.org/officeDocument/2006/relationships/tags" Target="../tags/tag17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0.xml"/><Relationship Id="rId4" Type="http://schemas.openxmlformats.org/officeDocument/2006/relationships/tags" Target="../tags/tag1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tags" Target="../tags/tag22.xml"/><Relationship Id="rId7" Type="http://schemas.openxmlformats.org/officeDocument/2006/relationships/oleObject" Target="../embeddings/oleObject6.bin"/><Relationship Id="rId2" Type="http://schemas.openxmlformats.org/officeDocument/2006/relationships/tags" Target="../tags/tag21.xml"/><Relationship Id="rId1" Type="http://schemas.openxmlformats.org/officeDocument/2006/relationships/vmlDrawing" Target="../drawings/vmlDrawing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4.xml"/><Relationship Id="rId4" Type="http://schemas.openxmlformats.org/officeDocument/2006/relationships/tags" Target="../tags/tag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Two object, made of the same uniform material, but of different sizes and masses, have…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same density.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Different densities.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Not enough information to determine density relation.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447703464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1645920"/>
            <a:ext cx="3076766" cy="48768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695234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Two objects, made of the same material have the same mass and density, but are differently shaped. The objects have the same volume.</a:t>
            </a:r>
            <a:endParaRPr lang="en-US" sz="28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509790966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142240" y="1645920"/>
            <a:ext cx="393700" cy="3937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083812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Force exerted on an object by a fluid depends on volume.</a:t>
            </a:r>
            <a:endParaRPr lang="en-US" sz="36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910047442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72720" y="2374900"/>
            <a:ext cx="355600" cy="3556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552404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The pressure exerted on an object </a:t>
            </a:r>
            <a:r>
              <a:rPr lang="en-US" sz="3200" dirty="0" smtClean="0"/>
              <a:t>in fluid does </a:t>
            </a:r>
            <a:r>
              <a:rPr lang="en-US" sz="3200" dirty="0" smtClean="0"/>
              <a:t>NOT depend upon which of the following?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Height of fluid above immersed object 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Gravity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Density of the fluid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Density of the object immersed in fluid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130287800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-294640" y="4902200"/>
            <a:ext cx="939800" cy="939800"/>
          </a:xfrm>
          <a:prstGeom prst="rightArrow">
            <a:avLst>
              <a:gd name="adj1" fmla="val 49190"/>
              <a:gd name="adj2" fmla="val 28010"/>
            </a:avLst>
          </a:prstGeom>
          <a:gradFill flip="none" rotWithShape="1">
            <a:gsLst>
              <a:gs pos="0">
                <a:srgbClr val="008000"/>
              </a:gs>
              <a:gs pos="100000">
                <a:srgbClr val="FFFFFF"/>
              </a:gs>
            </a:gsLst>
            <a:lin ang="10800000" scaled="1"/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887157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When an object is immersed in a fluid, the fluid exerts an upward force on the object equal to the _____ of the fluid displaced by the object. </a:t>
            </a:r>
            <a:endParaRPr lang="en-US" sz="28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1"/>
            <a:ext cx="3810000" cy="3048000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mass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weight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volume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surface area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density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655821828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2133601"/>
            <a:ext cx="1238885" cy="58521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373019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An object is immersed in a fluid with a larger density </a:t>
            </a:r>
            <a:r>
              <a:rPr lang="en-US" sz="3200" dirty="0" smtClean="0"/>
              <a:t>than the fluid </a:t>
            </a:r>
            <a:r>
              <a:rPr lang="en-US" sz="3200" smtClean="0"/>
              <a:t>and is then </a:t>
            </a:r>
            <a:r>
              <a:rPr lang="en-US" sz="3200" dirty="0" smtClean="0"/>
              <a:t>released. What happens?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object rises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object sinks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object does not move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315583573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1645920"/>
            <a:ext cx="2705100" cy="48768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719099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945FB489916A4B2F8B11961AA418B11B&lt;/guid&gt;&#10;        &lt;description /&gt;&#10;        &lt;date&gt;7/9/2013 1:39:52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F2230273BA58446B973806280277203D&lt;/guid&gt;&#10;            &lt;repollguid&gt;C322ABF56EF84F209D9DF22B14855FA0&lt;/repollguid&gt;&#10;            &lt;sourceid&gt;6D1736810D4340CBA38250E2BC856DFC&lt;/sourceid&gt;&#10;            &lt;questiontext&gt;Force exerted on an object by a fluid depends on volume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1B1769D36FEF4D55915BCCFF0DD0A096&lt;/guid&gt;&#10;                    &lt;answertext&gt;True&lt;/answertext&gt;&#10;                    &lt;valuetype&gt;-1&lt;/valuetype&gt;&#10;                &lt;/answer&gt;&#10;                &lt;answer&gt;&#10;                    &lt;guid&gt;FCDBD38783804A4DA7DA9765120FF74C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EF1352ADE67C4E649BB74117A8C6FFE6&lt;/guid&gt;&#10;        &lt;description /&gt;&#10;        &lt;date&gt;7/9/2013 1:42:20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46D629C87674D3D8913231464F702A7&lt;/guid&gt;&#10;            &lt;repollguid&gt;67FBCDED0ED2440EB48335B5CAC25B63&lt;/repollguid&gt;&#10;            &lt;sourceid&gt;BF19C84DF75A4D6AB5E9C9594FDD8CBA&lt;/sourceid&gt;&#10;            &lt;questiontext&gt;The pressure exerted on an object in fluid does NOT depend upon which of the following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110B8FE733B640EE83FB837ACB5A4127&lt;/guid&gt;&#10;                    &lt;answertext&gt;Height of fluid above immersed object &lt;/answertext&gt;&#10;                    &lt;valuetype&gt;-1&lt;/valuetype&gt;&#10;                &lt;/answer&gt;&#10;                &lt;answer&gt;&#10;                    &lt;guid&gt;7532C0A02E7A43EBAEBC35C146E74C42&lt;/guid&gt;&#10;                    &lt;answertext&gt;Gravity&lt;/answertext&gt;&#10;                    &lt;valuetype&gt;-1&lt;/valuetype&gt;&#10;                &lt;/answer&gt;&#10;                &lt;answer&gt;&#10;                    &lt;guid&gt;B114239F8A764C6EBF43FA2D54C60D34&lt;/guid&gt;&#10;                    &lt;answertext&gt;Density of the fluid&lt;/answertext&gt;&#10;                    &lt;valuetype&gt;-1&lt;/valuetype&gt;&#10;                &lt;/answer&gt;&#10;                &lt;answer&gt;&#10;                    &lt;guid&gt;AFA3D841832E41DAB1CA5EB9B963B3E6&lt;/guid&gt;&#10;                    &lt;answertext&gt;Density of the object immersed in fluid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9B552BC0964842EEBDD500A73F2B1EBF&lt;/guid&gt;&#10;        &lt;description /&gt;&#10;        &lt;date&gt;7/9/2013 1:47:0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82DF74F270B4CFF863899C07579E49E&lt;/guid&gt;&#10;            &lt;repollguid&gt;E205E5B8E40444608ACA5F8D8506E852&lt;/repollguid&gt;&#10;            &lt;sourceid&gt;0FAEE66207B54FFE834E8014D774B622&lt;/sourceid&gt;&#10;            &lt;questiontext&gt;When an object is immersed in a fluid, the fluid exerts an upward force on the object equal to the _____ of the fluid displaced by the object.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DE77CA33D8164E3C976F2351EEBAF889&lt;/guid&gt;&#10;                    &lt;answertext&gt;mass&lt;/answertext&gt;&#10;                    &lt;valuetype&gt;-1&lt;/valuetype&gt;&#10;                &lt;/answer&gt;&#10;                &lt;answer&gt;&#10;                    &lt;guid&gt;7CA6EA716FCD485ABA94169E13E69944&lt;/guid&gt;&#10;                    &lt;answertext&gt;weight&lt;/answertext&gt;&#10;                    &lt;valuetype&gt;1&lt;/valuetype&gt;&#10;                &lt;/answer&gt;&#10;                &lt;answer&gt;&#10;                    &lt;guid&gt;63706B322ACD45108ECEF37F7FCB2E60&lt;/guid&gt;&#10;                    &lt;answertext&gt;volume&lt;/answertext&gt;&#10;                    &lt;valuetype&gt;-1&lt;/valuetype&gt;&#10;                &lt;/answer&gt;&#10;                &lt;answer&gt;&#10;                    &lt;guid&gt;E4C878DF21AB4BC39D8B3B1B3A49A206&lt;/guid&gt;&#10;                    &lt;answertext&gt;surface area&lt;/answertext&gt;&#10;                    &lt;valuetype&gt;-1&lt;/valuetype&gt;&#10;                &lt;/answer&gt;&#10;                &lt;answer&gt;&#10;                    &lt;guid&gt;6569E4014C924F72BD5CD381EB60F8D1&lt;/guid&gt;&#10;                    &lt;answertext&gt;density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AUTOOPENPOLL" val="True"/>
  <p:tag name="AUTOFORMATCHART" val="True"/>
  <p:tag name="LIVECHARTING" val="False"/>
  <p:tag name="TYPE" val="MultiChoiceSlide"/>
  <p:tag name="TPQUESTIONXML" val="﻿&lt;?xml version=&quot;1.0&quot; encoding=&quot;utf-8&quot;?&gt;&#10;&lt;questionlist&gt;&#10;    &lt;properties&gt;&#10;        &lt;guid&gt;0C80AF5310CB4EB99E1190295250472F&lt;/guid&gt;&#10;        &lt;description /&gt;&#10;        &lt;date&gt;7/9/2013 1:37:53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352F480A8834C6F949EED92AF84DB59&lt;/guid&gt;&#10;            &lt;repollguid&gt;EA3FEDCAB96B4336897625E6F1D9D0EE&lt;/repollguid&gt;&#10;            &lt;sourceid&gt;E29101EC33FE4AF88F231A45859EB2A0&lt;/sourceid&gt;&#10;            &lt;questiontext&gt;Two object, made of the same uniform material, but of different sizes and masses, have…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7B956D7EA2B84D6FAA0209EFA78D8EF2&lt;/guid&gt;&#10;                    &lt;answertext&gt;The same density.&lt;/answertext&gt;&#10;                    &lt;valuetype&gt;1&lt;/valuetype&gt;&#10;                &lt;/answer&gt;&#10;                &lt;answer&gt;&#10;                    &lt;guid&gt;A43448F3322F4E7B8D6F665262CEF35A&lt;/guid&gt;&#10;                    &lt;answertext&gt;Different densities.&lt;/answertext&gt;&#10;                    &lt;valuetype&gt;-1&lt;/valuetype&gt;&#10;                &lt;/answer&gt;&#10;                &lt;answer&gt;&#10;                    &lt;guid&gt;AA774982305240328AB5AF93CA0B77B9&lt;/guid&gt;&#10;                    &lt;answertext&gt;Not enough information to determine density relation.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F03A616FAEFC4DBF900EE9F74C61EF8D&lt;/guid&gt;&#10;        &lt;description /&gt;&#10;        &lt;date&gt;7/9/2013 2:02:33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0B21BFBBDF04816A8B9450054D75D42&lt;/guid&gt;&#10;            &lt;repollguid&gt;04E0B8D525CE4D7DA88AC15BDE926C8D&lt;/repollguid&gt;&#10;            &lt;sourceid&gt;141BB55D16DB41E88D0D124CAA777419&lt;/sourceid&gt;&#10;            &lt;questiontext&gt;An object is immersed in a fluid with a larger density and then released. What happens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FA772D0AE3064750BF7BC2AF0D5DD988&lt;/guid&gt;&#10;                    &lt;answertext&gt;The object rises&lt;/answertext&gt;&#10;                    &lt;valuetype&gt;1&lt;/valuetype&gt;&#10;                &lt;/answer&gt;&#10;                &lt;answer&gt;&#10;                    &lt;guid&gt;D5F54025E0C04414850391C4B8496154&lt;/guid&gt;&#10;                    &lt;answertext&gt;The object sinks&lt;/answertext&gt;&#10;                    &lt;valuetype&gt;-1&lt;/valuetype&gt;&#10;                &lt;/answer&gt;&#10;                &lt;answer&gt;&#10;                    &lt;guid&gt;F715D79884D642668E90F62922F1FEC6&lt;/guid&gt;&#10;                    &lt;answertext&gt;The object does not move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1E5A62D1110D44E493F77EFC967DFD11&lt;/guid&gt;&#10;        &lt;description /&gt;&#10;        &lt;date&gt;7/9/2013 1:59:0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DE052C4D37A44CECBB4914CE2AB718E5&lt;/guid&gt;&#10;            &lt;repollguid&gt;9E6CDA852424416DAEA724AC1EFD1236&lt;/repollguid&gt;&#10;            &lt;sourceid&gt;CCC69CC8D2A94EF69D2E980F90E7EDA2&lt;/sourceid&gt;&#10;            &lt;questiontext&gt;Two objects, made of the same material have the same mass and density, but are differently shaped. The objects have the same volume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C945E286E99D4E86BFADEBCBD849529F&lt;/guid&gt;&#10;                    &lt;answertext&gt;True&lt;/answertext&gt;&#10;                    &lt;valuetype&gt;1&lt;/valuetype&gt;&#10;                &lt;/answer&gt;&#10;                &lt;answer&gt;&#10;                    &lt;guid&gt;A57E85CA9DDE45989B6C4FF4E4C1B10C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181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Chart</vt:lpstr>
      <vt:lpstr>Two object, made of the same uniform material, but of different sizes and masses, have…</vt:lpstr>
      <vt:lpstr>Two objects, made of the same material have the same mass and density, but are differently shaped. The objects have the same volume.</vt:lpstr>
      <vt:lpstr>Force exerted on an object by a fluid depends on volume.</vt:lpstr>
      <vt:lpstr>The pressure exerted on an object in fluid does NOT depend upon which of the following?</vt:lpstr>
      <vt:lpstr>When an object is immersed in a fluid, the fluid exerts an upward force on the object equal to the _____ of the fluid displaced by the object. </vt:lpstr>
      <vt:lpstr>An object is immersed in a fluid with a larger density than the fluid and is then released. What happens?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H. Frinkle</dc:creator>
  <cp:lastModifiedBy>Karl H. Frinkle</cp:lastModifiedBy>
  <cp:revision>11</cp:revision>
  <dcterms:created xsi:type="dcterms:W3CDTF">2013-07-09T18:36:31Z</dcterms:created>
  <dcterms:modified xsi:type="dcterms:W3CDTF">2013-07-10T15:45:01Z</dcterms:modified>
</cp:coreProperties>
</file>