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58" r:id="rId4"/>
    <p:sldId id="259" r:id="rId5"/>
    <p:sldId id="260" r:id="rId6"/>
    <p:sldId id="261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2AF5-9C99-4138-9F05-1CBC91346057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00B3-5ABF-4F70-9C19-ABD702331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97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2AF5-9C99-4138-9F05-1CBC91346057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00B3-5ABF-4F70-9C19-ABD702331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05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2AF5-9C99-4138-9F05-1CBC91346057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00B3-5ABF-4F70-9C19-ABD702331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2465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2AF5-9C99-4138-9F05-1CBC91346057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00B3-5ABF-4F70-9C19-ABD702331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137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2AF5-9C99-4138-9F05-1CBC91346057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00B3-5ABF-4F70-9C19-ABD702331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131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2AF5-9C99-4138-9F05-1CBC91346057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00B3-5ABF-4F70-9C19-ABD702331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02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2AF5-9C99-4138-9F05-1CBC91346057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00B3-5ABF-4F70-9C19-ABD702331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559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2AF5-9C99-4138-9F05-1CBC91346057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00B3-5ABF-4F70-9C19-ABD702331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016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2AF5-9C99-4138-9F05-1CBC91346057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00B3-5ABF-4F70-9C19-ABD702331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538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2AF5-9C99-4138-9F05-1CBC91346057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00B3-5ABF-4F70-9C19-ABD702331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60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2AF5-9C99-4138-9F05-1CBC91346057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00B3-5ABF-4F70-9C19-ABD702331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240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2AF5-9C99-4138-9F05-1CBC91346057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00B3-5ABF-4F70-9C19-ABD702331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593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62AF5-9C99-4138-9F05-1CBC91346057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600B3-5ABF-4F70-9C19-ABD702331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120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7" Type="http://schemas.openxmlformats.org/officeDocument/2006/relationships/image" Target="../media/image2.emf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10.xml"/><Relationship Id="rId7" Type="http://schemas.openxmlformats.org/officeDocument/2006/relationships/oleObject" Target="../embeddings/oleObject3.bin"/><Relationship Id="rId2" Type="http://schemas.openxmlformats.org/officeDocument/2006/relationships/tags" Target="../tags/tag9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7" Type="http://schemas.openxmlformats.org/officeDocument/2006/relationships/image" Target="../media/image4.emf"/><Relationship Id="rId2" Type="http://schemas.openxmlformats.org/officeDocument/2006/relationships/tags" Target="../tags/tag13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7" Type="http://schemas.openxmlformats.org/officeDocument/2006/relationships/image" Target="../media/image5.emf"/><Relationship Id="rId2" Type="http://schemas.openxmlformats.org/officeDocument/2006/relationships/tags" Target="../tags/tag1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7" Type="http://schemas.openxmlformats.org/officeDocument/2006/relationships/image" Target="../media/image6.emf"/><Relationship Id="rId2" Type="http://schemas.openxmlformats.org/officeDocument/2006/relationships/tags" Target="../tags/tag19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Pressure inside a bubble formed by a liquid must be _____ than that of the pressure outside of the bubble.</a:t>
            </a:r>
            <a:endParaRPr lang="en-US" sz="28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greater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less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equal to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80602916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1645920"/>
            <a:ext cx="1313688" cy="48768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310359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drop of liquid in free-fall in a vacuum is tear-drop shaped.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66133798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 rot="10800000">
            <a:off x="81280" y="2290233"/>
            <a:ext cx="469900" cy="4699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344044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continuity equation is a result of conservation of _____ in fluid flow.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volume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mass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pressure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density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766841119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72720" y="2374900"/>
            <a:ext cx="355600" cy="3556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105963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work-energy theorem can be used to derive Bernoulli’s equation.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394684606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223520" y="1739900"/>
            <a:ext cx="292100" cy="292100"/>
          </a:xfrm>
          <a:prstGeom prst="star5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372434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In the derivation of Bernoulli’s equation, change in kinetic and change in potential energies are used, but other work is also involved.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077103226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223520" y="1739900"/>
            <a:ext cx="292100" cy="292100"/>
          </a:xfrm>
          <a:prstGeom prst="rightArrow">
            <a:avLst>
              <a:gd name="adj1" fmla="val 49190"/>
              <a:gd name="adj2" fmla="val 28010"/>
            </a:avLst>
          </a:prstGeom>
          <a:gradFill flip="none" rotWithShape="1">
            <a:gsLst>
              <a:gs pos="0">
                <a:srgbClr val="008000"/>
              </a:gs>
              <a:gs pos="100000">
                <a:srgbClr val="FFFFFF"/>
              </a:gs>
            </a:gsLst>
            <a:lin ang="10800000" scaled="1"/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157040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Bernoulli’s equation holds for all types of fluids and fluid flows.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77552814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2133600"/>
            <a:ext cx="851154" cy="58521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74170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8523A3CD93AD40209B2537B671751A4F&lt;/guid&gt;&#10;        &lt;description /&gt;&#10;        &lt;date&gt;7/10/2013 1:36:3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530AA522F144F30BBCFEE46C809EA3B&lt;/guid&gt;&#10;            &lt;repollguid&gt;85C8D3040B3C44F0922F23D014C917A5&lt;/repollguid&gt;&#10;            &lt;sourceid&gt;7687B6B9F4A74A848DBF1130F322EBBC&lt;/sourceid&gt;&#10;            &lt;questiontext&gt;The work-energy theorem can be used to derive Bernoulli’s equation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01A906B7496A4D5B8B9FDC981996F18F&lt;/guid&gt;&#10;                    &lt;answertext&gt;True&lt;/answertext&gt;&#10;                    &lt;valuetype&gt;1&lt;/valuetype&gt;&#10;                &lt;/answer&gt;&#10;                &lt;answer&gt;&#10;                    &lt;guid&gt;627F76CEAB7B453A93CFB798467FC27E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F071C162B82C450DB106FBE3BB21EF5B&lt;/guid&gt;&#10;        &lt;description /&gt;&#10;        &lt;date&gt;7/10/2013 1:37:33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422D984DBD04CB2A3789F9EC0CA5079&lt;/guid&gt;&#10;            &lt;repollguid&gt;4E227F5B0B434ACE9D71C15B46A3A0F2&lt;/repollguid&gt;&#10;            &lt;sourceid&gt;BF3819B68F3144E5A670A218BF4840D7&lt;/sourceid&gt;&#10;            &lt;questiontext&gt;In the derivation of Bernoulli’s equation, change in kinetic and change in potential energies are used, but other work is also involved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260F309FCFF542E6A5BDE96959644044&lt;/guid&gt;&#10;                    &lt;answertext&gt;True&lt;/answertext&gt;&#10;                    &lt;valuetype&gt;1&lt;/valuetype&gt;&#10;                &lt;/answer&gt;&#10;                &lt;answer&gt;&#10;                    &lt;guid&gt;2333AEF3C75E420CB628C829235E28C1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5227D583ECF74DD4B666ECC214E36488&lt;/guid&gt;&#10;        &lt;description /&gt;&#10;        &lt;date&gt;7/10/2013 1:39:20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D1FFE537C2F42929D173C83D756D939&lt;/guid&gt;&#10;            &lt;repollguid&gt;6A8FA5B9769C4F67A72002F4E33DD0D9&lt;/repollguid&gt;&#10;            &lt;sourceid&gt;F77C954C19FF417A9F9B31E578E550B4&lt;/sourceid&gt;&#10;            &lt;questiontext&gt;Bernoulli’s equation holds for all types of fluids and fluid flows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0675C330A9EA4B06AF5C432ACC3DB3AA&lt;/guid&gt;&#10;                    &lt;answertext&gt;True&lt;/answertext&gt;&#10;                    &lt;valuetype&gt;-1&lt;/valuetype&gt;&#10;                &lt;/answer&gt;&#10;                &lt;answer&gt;&#10;                    &lt;guid&gt;11EE73300FD24674B1122835EA1AAF47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6C4C88DBADB546729E1E493CEF4DD822&lt;/guid&gt;&#10;        &lt;description /&gt;&#10;        &lt;date&gt;7/10/2013 1:23:4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5E2C64B02C547FF8C24AEAB57515AD0&lt;/guid&gt;&#10;            &lt;repollguid&gt;8008AF51AB1A4962B53C0DFA5E9DA408&lt;/repollguid&gt;&#10;            &lt;sourceid&gt;E7E42D364B444755831281AFEADA63DF&lt;/sourceid&gt;&#10;            &lt;questiontext&gt;Pressure inside a bubble formed by a liquid must be _____ than that of the pressure outside of the bubble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55AFA778B2754D4F8A65769E22AF1727&lt;/guid&gt;&#10;                    &lt;answertext&gt;greater&lt;/answertext&gt;&#10;                    &lt;valuetype&gt;1&lt;/valuetype&gt;&#10;                &lt;/answer&gt;&#10;                &lt;answer&gt;&#10;                    &lt;guid&gt;325228509302499C9CAD49D5F5F7127F&lt;/guid&gt;&#10;                    &lt;answertext&gt;less&lt;/answertext&gt;&#10;                    &lt;valuetype&gt;-1&lt;/valuetype&gt;&#10;                &lt;/answer&gt;&#10;                &lt;answer&gt;&#10;                    &lt;guid&gt;25FFE1D712594770B9B76DAF3CDABADE&lt;/guid&gt;&#10;                    &lt;answertext&gt;equal to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54B56ACF29014E00BF1F4733BE0BAF86&lt;/guid&gt;&#10;        &lt;description /&gt;&#10;        &lt;date&gt;7/10/2013 1:41:4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AC2413661D24A0CB5245E8617C1EA92&lt;/guid&gt;&#10;            &lt;repollguid&gt;B57FDE3352E2468EA56ABE22230E8BC4&lt;/repollguid&gt;&#10;            &lt;sourceid&gt;627E8647D58D45BDA8901D502523F71B&lt;/sourceid&gt;&#10;            &lt;questiontext&gt;A drop of liquid in free-fall in a vacuum is tear-drop shaped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763CEDA55CAE44899D2942EFC26074D8&lt;/guid&gt;&#10;                    &lt;answertext&gt;True&lt;/answertext&gt;&#10;                    &lt;valuetype&gt;-1&lt;/valuetype&gt;&#10;                &lt;/answer&gt;&#10;                &lt;answer&gt;&#10;                    &lt;guid&gt;ABD49B2E730F47FF9627D7649FDBB2DA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D389461F87EB47699043C2F0B3EFD938&lt;/guid&gt;&#10;        &lt;description /&gt;&#10;        &lt;date&gt;7/10/2013 1:33:4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DAE9A9CC7E44FF59CF09BB1AF0024D3&lt;/guid&gt;&#10;            &lt;repollguid&gt;E4ABCB4F7E044F15A5DC27440C1D3D1E&lt;/repollguid&gt;&#10;            &lt;sourceid&gt;FD5DD22A6A1D47DE8706503DB5C339A8&lt;/sourceid&gt;&#10;            &lt;questiontext&gt;The continuity equation is a result of conservation of _____ in fluid flow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DB09763DCA1349DF9C3FC5A035311D9D&lt;/guid&gt;&#10;                    &lt;answertext&gt;volume&lt;/answertext&gt;&#10;                    &lt;valuetype&gt;-1&lt;/valuetype&gt;&#10;                &lt;/answer&gt;&#10;                &lt;answer&gt;&#10;                    &lt;guid&gt;4D82938A4FC64D3E81B0B90B07AE1B9C&lt;/guid&gt;&#10;                    &lt;answertext&gt;mass&lt;/answertext&gt;&#10;                    &lt;valuetype&gt;1&lt;/valuetype&gt;&#10;                &lt;/answer&gt;&#10;                &lt;answer&gt;&#10;                    &lt;guid&gt;11D2062B71964624B2D50D6B8F888FFA&lt;/guid&gt;&#10;                    &lt;answertext&gt;pressure&lt;/answertext&gt;&#10;                    &lt;valuetype&gt;-1&lt;/valuetype&gt;&#10;                &lt;/answer&gt;&#10;                &lt;answer&gt;&#10;                    &lt;guid&gt;B0E5262E967A467C8BB91A157C7BEE39&lt;/guid&gt;&#10;                    &lt;answertext&gt;density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112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Graph Chart</vt:lpstr>
      <vt:lpstr>Pressure inside a bubble formed by a liquid must be _____ than that of the pressure outside of the bubble.</vt:lpstr>
      <vt:lpstr>A drop of liquid in free-fall in a vacuum is tear-drop shaped.</vt:lpstr>
      <vt:lpstr>The continuity equation is a result of conservation of _____ in fluid flow.</vt:lpstr>
      <vt:lpstr>The work-energy theorem can be used to derive Bernoulli’s equation.</vt:lpstr>
      <vt:lpstr>In the derivation of Bernoulli’s equation, change in kinetic and change in potential energies are used, but other work is also involved.</vt:lpstr>
      <vt:lpstr>Bernoulli’s equation holds for all types of fluids and fluid flows.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Pressure inside a bubble formed by a liquid must be _____ than that of the pressure outside of the bubble.</dc:title>
  <dc:creator>Karl H. Frinkle</dc:creator>
  <cp:lastModifiedBy>Karl H. Frinkle</cp:lastModifiedBy>
  <cp:revision>8</cp:revision>
  <dcterms:created xsi:type="dcterms:W3CDTF">2013-07-10T18:22:44Z</dcterms:created>
  <dcterms:modified xsi:type="dcterms:W3CDTF">2013-07-10T18:43:08Z</dcterms:modified>
</cp:coreProperties>
</file>