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1" r:id="rId6"/>
    <p:sldId id="260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AD757-B0FA-40AD-AC4F-4F545A71912E}" type="datetimeFigureOut">
              <a:rPr lang="en-US" smtClean="0"/>
              <a:t>7/11/2013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D86E-BF5F-4BBB-BCDB-D488552E6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330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AD757-B0FA-40AD-AC4F-4F545A71912E}" type="datetimeFigureOut">
              <a:rPr lang="en-US" smtClean="0"/>
              <a:t>7/11/2013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D86E-BF5F-4BBB-BCDB-D488552E6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29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AD757-B0FA-40AD-AC4F-4F545A71912E}" type="datetimeFigureOut">
              <a:rPr lang="en-US" smtClean="0"/>
              <a:t>7/11/2013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D86E-BF5F-4BBB-BCDB-D488552E6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6051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AD757-B0FA-40AD-AC4F-4F545A71912E}" type="datetimeFigureOut">
              <a:rPr lang="en-US" smtClean="0"/>
              <a:t>7/11/2013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D86E-BF5F-4BBB-BCDB-D488552E6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541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AD757-B0FA-40AD-AC4F-4F545A71912E}" type="datetimeFigureOut">
              <a:rPr lang="en-US" smtClean="0"/>
              <a:t>7/11/2013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D86E-BF5F-4BBB-BCDB-D488552E6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753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AD757-B0FA-40AD-AC4F-4F545A71912E}" type="datetimeFigureOut">
              <a:rPr lang="en-US" smtClean="0"/>
              <a:t>7/11/2013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D86E-BF5F-4BBB-BCDB-D488552E6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792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AD757-B0FA-40AD-AC4F-4F545A71912E}" type="datetimeFigureOut">
              <a:rPr lang="en-US" smtClean="0"/>
              <a:t>7/11/2013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D86E-BF5F-4BBB-BCDB-D488552E6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701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AD757-B0FA-40AD-AC4F-4F545A71912E}" type="datetimeFigureOut">
              <a:rPr lang="en-US" smtClean="0"/>
              <a:t>7/11/2013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D86E-BF5F-4BBB-BCDB-D488552E6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332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AD757-B0FA-40AD-AC4F-4F545A71912E}" type="datetimeFigureOut">
              <a:rPr lang="en-US" smtClean="0"/>
              <a:t>7/11/2013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D86E-BF5F-4BBB-BCDB-D488552E6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81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AD757-B0FA-40AD-AC4F-4F545A71912E}" type="datetimeFigureOut">
              <a:rPr lang="en-US" smtClean="0"/>
              <a:t>7/11/2013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D86E-BF5F-4BBB-BCDB-D488552E6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956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AD757-B0FA-40AD-AC4F-4F545A71912E}" type="datetimeFigureOut">
              <a:rPr lang="en-US" smtClean="0"/>
              <a:t>7/11/2013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D86E-BF5F-4BBB-BCDB-D488552E6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275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AD757-B0FA-40AD-AC4F-4F545A71912E}" type="datetimeFigureOut">
              <a:rPr lang="en-US" smtClean="0"/>
              <a:t>7/11/2013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D86E-BF5F-4BBB-BCDB-D488552E6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499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AD757-B0FA-40AD-AC4F-4F545A71912E}" type="datetimeFigureOut">
              <a:rPr lang="en-US" smtClean="0"/>
              <a:t>7/11/2013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5D86E-BF5F-4BBB-BCDB-D488552E6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425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2.emf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9.xml"/><Relationship Id="rId7" Type="http://schemas.openxmlformats.org/officeDocument/2006/relationships/oleObject" Target="../embeddings/oleObject3.bin"/><Relationship Id="rId2" Type="http://schemas.openxmlformats.org/officeDocument/2006/relationships/tags" Target="../tags/tag8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7" Type="http://schemas.openxmlformats.org/officeDocument/2006/relationships/image" Target="../media/image4.emf"/><Relationship Id="rId2" Type="http://schemas.openxmlformats.org/officeDocument/2006/relationships/tags" Target="../tags/tag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6.xml"/><Relationship Id="rId7" Type="http://schemas.openxmlformats.org/officeDocument/2006/relationships/oleObject" Target="../embeddings/oleObject5.bin"/><Relationship Id="rId2" Type="http://schemas.openxmlformats.org/officeDocument/2006/relationships/tags" Target="../tags/tag15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8.xml"/><Relationship Id="rId4" Type="http://schemas.openxmlformats.org/officeDocument/2006/relationships/tags" Target="../tags/tag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7" Type="http://schemas.openxmlformats.org/officeDocument/2006/relationships/image" Target="../media/image6.emf"/><Relationship Id="rId2" Type="http://schemas.openxmlformats.org/officeDocument/2006/relationships/tags" Target="../tags/tag19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When two systems are in thermal equilibrium, both systems have the same temperature.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742176681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1645920"/>
            <a:ext cx="847916" cy="48768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98652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When two systems are in thermal equilibrium the two systems do not interact.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423413852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 rot="10800000">
            <a:off x="81280" y="2290233"/>
            <a:ext cx="469900" cy="4699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30232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Outside, the temperature reads 95°F, inside the temperature reads 72°F.  The difference in temperature is:</a:t>
            </a:r>
            <a:endParaRPr lang="en-US" sz="24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13°F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13F°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13°K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13K°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13K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622893601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72720" y="2374900"/>
            <a:ext cx="355600" cy="3556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061263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Linear and Volumetric expansion both depend linearly on the change in temperature.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894601720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223520" y="1739900"/>
            <a:ext cx="292100" cy="292100"/>
          </a:xfrm>
          <a:prstGeom prst="star5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57760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Which of the following is NOT a measure of quantity of heat: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Calorie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Joule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Btu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Degree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730381930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72720" y="3543300"/>
            <a:ext cx="355600" cy="355600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51228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amount of heat required to raise the temperature of an object a specified amount depends on what the object is made of.</a:t>
            </a:r>
            <a:endParaRPr lang="en-US" sz="2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mtClean="0"/>
              <a:t>False</a:t>
            </a:r>
            <a:endParaRPr lang="en-US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465767425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1645920"/>
            <a:ext cx="847916" cy="487680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753291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A102C6728ED04B9FBDA55A4CB4B41D39&lt;/guid&gt;&#10;        &lt;description /&gt;&#10;        &lt;date&gt;7/11/2013 2:15:3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A003759F37A44FEA44F8E3C991CBA97&lt;/guid&gt;&#10;            &lt;repollguid&gt;235A974A26F843EE956442FF1CC14B32&lt;/repollguid&gt;&#10;            &lt;sourceid&gt;1EEB04BDB2E74EEDB679371781F1E014&lt;/sourceid&gt;&#10;            &lt;questiontext&gt;Linear and Volumetric expansion both depend linearly on the change in temperature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287311341D2F4434A0FF62015D949570&lt;/guid&gt;&#10;                    &lt;answertext&gt;True&lt;/answertext&gt;&#10;                    &lt;valuetype&gt;1&lt;/valuetype&gt;&#10;                &lt;/answer&gt;&#10;                &lt;answer&gt;&#10;                    &lt;guid&gt;E215E0FA63B34EFB826B2DB9BE71058D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CA2FCFEE90704133A04014FA486A1824&lt;/guid&gt;&#10;        &lt;description /&gt;&#10;        &lt;date&gt;7/11/2013 2:14:06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DEF6CFAD78714B57AC96EC0DBE44159A&lt;/guid&gt;&#10;            &lt;repollguid&gt;9EDE4D6F5F42493FB2C61C0B26047ACC&lt;/repollguid&gt;&#10;            &lt;sourceid&gt;B3BE95BCECCA409490D13CF53D8D6E40&lt;/sourceid&gt;&#10;            &lt;questiontext&gt;Which of the following is NOT a measure of quantity of heat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BFB355F827F4BF3A19E44DF74E55969&lt;/guid&gt;&#10;                    &lt;answertext&gt;Calorie&lt;/answertext&gt;&#10;                    &lt;valuetype&gt;-1&lt;/valuetype&gt;&#10;                &lt;/answer&gt;&#10;                &lt;answer&gt;&#10;                    &lt;guid&gt;B1CD902083B7490CA0696CC3E7FFA1BA&lt;/guid&gt;&#10;                    &lt;answertext&gt;Joule&lt;/answertext&gt;&#10;                    &lt;valuetype&gt;-1&lt;/valuetype&gt;&#10;                &lt;/answer&gt;&#10;                &lt;answer&gt;&#10;                    &lt;guid&gt;816D0051C6DF4D70A81289276096D5DB&lt;/guid&gt;&#10;                    &lt;answertext&gt;Btu&lt;/answertext&gt;&#10;                    &lt;valuetype&gt;-1&lt;/valuetype&gt;&#10;                &lt;/answer&gt;&#10;                &lt;answer&gt;&#10;                    &lt;guid&gt;D458A83B52DB4493BCF73E96EC02FEFC&lt;/guid&gt;&#10;                    &lt;answertext&gt;Degree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EA2C3BD19C8141AF95C9B2628700D362&lt;/guid&gt;&#10;        &lt;description /&gt;&#10;        &lt;date&gt;7/11/2013 2:10:1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B28891417554E508EC14F06E3FEEAEF&lt;/guid&gt;&#10;            &lt;repollguid&gt;4A58B697C6DF42D69414741C0794CCEC&lt;/repollguid&gt;&#10;            &lt;sourceid&gt;6FF724C96A4547CA8EEB1351543923BB&lt;/sourceid&gt;&#10;            &lt;questiontext&gt;The amount of heat required to raise the temperature of an object a specified amount depends on what the object is made of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13353703AD284274B760340FA7319E76&lt;/guid&gt;&#10;                    &lt;answertext&gt;True&lt;/answertext&gt;&#10;                    &lt;valuetype&gt;1&lt;/valuetype&gt;&#10;                &lt;/answer&gt;&#10;                &lt;answer&gt;&#10;                    &lt;guid&gt;7AD07C8B750E4FF6936A02523BCAD907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01792F10F13D45ABA03C4CE515AE3344&lt;/guid&gt;&#10;        &lt;description /&gt;&#10;        &lt;date&gt;7/11/2013 1:51:48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50E0C1C7E554E168DB44FDCB1C17859&lt;/guid&gt;&#10;            &lt;repollguid&gt;CF71BD4246E74841BA960C9F37987B77&lt;/repollguid&gt;&#10;            &lt;sourceid&gt;4ACC5761367F41ABB14D7D3FAA44D32F&lt;/sourceid&gt;&#10;            &lt;questiontext&gt;When two systems are in thermal equilibrium, both systems have the same temperature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6DEE80BE4259473D8FF3F3F5BA96B065&lt;/guid&gt;&#10;                    &lt;answertext&gt;True&lt;/answertext&gt;&#10;                    &lt;valuetype&gt;1&lt;/valuetype&gt;&#10;                &lt;/answer&gt;&#10;                &lt;answer&gt;&#10;                    &lt;guid&gt;2112FE5A44B44CD79FD004D159A2427A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682E6D8FB4434986871790891E772D1B&lt;/guid&gt;&#10;        &lt;description /&gt;&#10;        &lt;date&gt;7/11/2013 1:54:2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5F9E663947E4A36B3ABC7F029278625&lt;/guid&gt;&#10;            &lt;repollguid&gt;479DBF7B287A43AD98949D3574361A16&lt;/repollguid&gt;&#10;            &lt;sourceid&gt;751FCC1255B24EDCA00FC296AC2B924B&lt;/sourceid&gt;&#10;            &lt;questiontext&gt;When two systems are in thermal equilibrium the two systems do not interact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4CCD7E7E78404716A20B406BB02FD4CF&lt;/guid&gt;&#10;                    &lt;answertext&gt;True&lt;/answertext&gt;&#10;                    &lt;valuetype&gt;-1&lt;/valuetype&gt;&#10;                &lt;/answer&gt;&#10;                &lt;answer&gt;&#10;                    &lt;guid&gt;861A5ECB282E4E0296A6410D51F85C01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D647DC467BE845B1825CC21A0FFB1A8A&lt;/guid&gt;&#10;        &lt;description /&gt;&#10;        &lt;date&gt;7/11/2013 1:56:28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2D557E3EB384CCEB32C4A28E5A5798A&lt;/guid&gt;&#10;            &lt;repollguid&gt;4432268BD0924FBF90F231C343BE96E0&lt;/repollguid&gt;&#10;            &lt;sourceid&gt;1ADFC0A09F4C45108F0D9879B111A6A3&lt;/sourceid&gt;&#10;            &lt;questiontext&gt;Outside, the temperature reads 95°F, inside the temperature reads 72°F.  The difference in temperature is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3D59796F5B1343878977FEE32C90EB83&lt;/guid&gt;&#10;                    &lt;answertext&gt;13°F&lt;/answertext&gt;&#10;                    &lt;valuetype&gt;-1&lt;/valuetype&gt;&#10;                &lt;/answer&gt;&#10;                &lt;answer&gt;&#10;                    &lt;guid&gt;8D5AA68EC3AA4493A24F6C1D5E2BB3BB&lt;/guid&gt;&#10;                    &lt;answertext&gt;13F°&lt;/answertext&gt;&#10;                    &lt;valuetype&gt;1&lt;/valuetype&gt;&#10;                &lt;/answer&gt;&#10;                &lt;answer&gt;&#10;                    &lt;guid&gt;3587C114BA5744578CAB3F0BD729AC55&lt;/guid&gt;&#10;                    &lt;answertext&gt;13°K&lt;/answertext&gt;&#10;                    &lt;valuetype&gt;-1&lt;/valuetype&gt;&#10;                &lt;/answer&gt;&#10;                &lt;answer&gt;&#10;                    &lt;guid&gt;10D73566D23B4E53AA1FCE4A76D3A81E&lt;/guid&gt;&#10;                    &lt;answertext&gt;13K°&lt;/answertext&gt;&#10;                    &lt;valuetype&gt;-1&lt;/valuetype&gt;&#10;                &lt;/answer&gt;&#10;                &lt;answer&gt;&#10;                    &lt;guid&gt;CD8E7589BCEF492ABC6F38F0AE1EBFE3&lt;/guid&gt;&#10;                    &lt;answertext&gt;13K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117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When two systems are in thermal equilibrium, both systems have the same temperature.</vt:lpstr>
      <vt:lpstr>When two systems are in thermal equilibrium the two systems do not interact.</vt:lpstr>
      <vt:lpstr>Outside, the temperature reads 95°F, inside the temperature reads 72°F.  The difference in temperature is:</vt:lpstr>
      <vt:lpstr>Linear and Volumetric expansion both depend linearly on the change in temperature.</vt:lpstr>
      <vt:lpstr>Which of the following is NOT a measure of quantity of heat:</vt:lpstr>
      <vt:lpstr>The amount of heat required to raise the temperature of an object a specified amount depends on what the object is made of.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9</cp:revision>
  <dcterms:created xsi:type="dcterms:W3CDTF">2013-07-11T18:47:21Z</dcterms:created>
  <dcterms:modified xsi:type="dcterms:W3CDTF">2013-07-11T19:17:45Z</dcterms:modified>
</cp:coreProperties>
</file>