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E977-DC5C-4A2B-AD36-4805C344ED4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0DD8-357E-4490-BEE4-D958E5C38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381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E977-DC5C-4A2B-AD36-4805C344ED4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0DD8-357E-4490-BEE4-D958E5C38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83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E977-DC5C-4A2B-AD36-4805C344ED4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0DD8-357E-4490-BEE4-D958E5C38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68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E977-DC5C-4A2B-AD36-4805C344ED4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0DD8-357E-4490-BEE4-D958E5C38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22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E977-DC5C-4A2B-AD36-4805C344ED4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0DD8-357E-4490-BEE4-D958E5C38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4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E977-DC5C-4A2B-AD36-4805C344ED4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0DD8-357E-4490-BEE4-D958E5C38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754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E977-DC5C-4A2B-AD36-4805C344ED4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0DD8-357E-4490-BEE4-D958E5C38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0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E977-DC5C-4A2B-AD36-4805C344ED4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0DD8-357E-4490-BEE4-D958E5C38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6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E977-DC5C-4A2B-AD36-4805C344ED4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0DD8-357E-4490-BEE4-D958E5C38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0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E977-DC5C-4A2B-AD36-4805C344ED4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0DD8-357E-4490-BEE4-D958E5C38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10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E977-DC5C-4A2B-AD36-4805C344ED4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0DD8-357E-4490-BEE4-D958E5C38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06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E977-DC5C-4A2B-AD36-4805C344ED4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0DD8-357E-4490-BEE4-D958E5C38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90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AE977-DC5C-4A2B-AD36-4805C344ED4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70DD8-357E-4490-BEE4-D958E5C38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6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3.emf"/><Relationship Id="rId2" Type="http://schemas.openxmlformats.org/officeDocument/2006/relationships/tags" Target="../tags/tag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5.emf"/><Relationship Id="rId2" Type="http://schemas.openxmlformats.org/officeDocument/2006/relationships/tags" Target="../tags/tag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It takes _____ energy to convert liquid water to ice than it does to convert ice to liquid water.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m</a:t>
            </a:r>
            <a:r>
              <a:rPr lang="en-US" dirty="0" smtClean="0"/>
              <a:t>ore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less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t</a:t>
            </a:r>
            <a:r>
              <a:rPr lang="en-US" dirty="0" smtClean="0"/>
              <a:t>he same amount of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2527972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05958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A substance can sometimes evaporate directly from a solid to a gaseous phase.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85132611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97593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In an isolated system, </a:t>
            </a:r>
            <a:r>
              <a:rPr lang="el-GR" dirty="0" smtClean="0"/>
              <a:t>Σ</a:t>
            </a:r>
            <a:r>
              <a:rPr lang="en-US" dirty="0" smtClean="0"/>
              <a:t>Q = ??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 non-zero constant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Depends on the system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5973519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43985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Conduction, convection and radiation are all methods to transfer energy.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33328568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99387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Wood has a greater thermal conductivity than metals such as steel and copper.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8029521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87426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All objects emit electromagnetic radiation.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77616492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62960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9FEEEBADC8AF47D5AD7967DDF7DCA9B9&lt;/guid&gt;&#10;        &lt;description /&gt;&#10;        &lt;date&gt;7/15/2013 2:00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3F14323A6A9471E871EDA0477848730&lt;/guid&gt;&#10;            &lt;repollguid&gt;393592F5E62B4244A662B4D7C53FE764&lt;/repollguid&gt;&#10;            &lt;sourceid&gt;B240B677C2364703BE672B4607343AD2&lt;/sourceid&gt;&#10;            &lt;questiontext&gt;Conduction, convection and radiation are all methods to transfer energy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36317F0714F349BB876C787F54C9366E&lt;/guid&gt;&#10;                    &lt;answertext&gt;True&lt;/answertext&gt;&#10;                    &lt;valuetype&gt;1&lt;/valuetype&gt;&#10;                &lt;/answer&gt;&#10;                &lt;answer&gt;&#10;                    &lt;guid&gt;52D042A937AC4317B8972CAF5065CDF6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6CC5875BE7824CFAB13A9FCC4E2E6428&lt;/guid&gt;&#10;        &lt;description /&gt;&#10;        &lt;date&gt;7/15/2013 1:56:5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F695BC81F674C0E929C2052C22E183D&lt;/guid&gt;&#10;            &lt;repollguid&gt;9E38C8F1DFBA4DD8B00067C542A03844&lt;/repollguid&gt;&#10;            &lt;sourceid&gt;5B03D463A8D440E880023A65F75B1301&lt;/sourceid&gt;&#10;            &lt;questiontext&gt;Wood has a greater thermal conductivity than metals such as steel and copp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DE941D934C9E44D7B0D90D6DDA46F94A&lt;/guid&gt;&#10;                    &lt;answertext&gt;True&lt;/answertext&gt;&#10;                    &lt;valuetype&gt;-1&lt;/valuetype&gt;&#10;                &lt;/answer&gt;&#10;                &lt;answer&gt;&#10;                    &lt;guid&gt;1A292EB10CDE4ACE94E9F5B506D6FDA5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564373216463469DAA8CC1A61260B9E5&lt;/guid&gt;&#10;        &lt;description /&gt;&#10;        &lt;date&gt;7/15/2013 1:59:1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45FA5E5028A4C89A524F7FFCDD49F3F&lt;/guid&gt;&#10;            &lt;repollguid&gt;31408A683BFE448DB5C702F06F4C7CF2&lt;/repollguid&gt;&#10;            &lt;sourceid&gt;6D2BECD2378D468CAC859F44A5EF6F07&lt;/sourceid&gt;&#10;            &lt;questiontext&gt;All objects emit electromagnetic radiation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4054571D734E4FC7B56AA8E043122D63&lt;/guid&gt;&#10;                    &lt;answertext&gt;True&lt;/answertext&gt;&#10;                    &lt;valuetype&gt;1&lt;/valuetype&gt;&#10;                &lt;/answer&gt;&#10;                &lt;answer&gt;&#10;                    &lt;guid&gt;8A37A213943D452A960B5D53B9F00C85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EB7C94ECB3F4C8095D8922D8116A5A3&lt;/guid&gt;&#10;        &lt;description /&gt;&#10;        &lt;date&gt;7/15/2013 1:51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F11D9BF7FD84F628672E59598E5E269&lt;/guid&gt;&#10;            &lt;repollguid&gt;45B4325A97DE4D4689AF77ED3F647333&lt;/repollguid&gt;&#10;            &lt;sourceid&gt;FE564E8B33C2440B8C96AB87566E8888&lt;/sourceid&gt;&#10;            &lt;questiontext&gt;It takes _____ energy to convert liquid water to ice than it does to convert ice to liquid wat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6600C90C40443FE8CD4B413EB9F2C08&lt;/guid&gt;&#10;                    &lt;answertext&gt;more&lt;/answertext&gt;&#10;                    &lt;valuetype&gt;-1&lt;/valuetype&gt;&#10;                &lt;/answer&gt;&#10;                &lt;answer&gt;&#10;                    &lt;guid&gt;B6360B852F304B79882E278AF5788FC2&lt;/guid&gt;&#10;                    &lt;answertext&gt;less&lt;/answertext&gt;&#10;                    &lt;valuetype&gt;-1&lt;/valuetype&gt;&#10;                &lt;/answer&gt;&#10;                &lt;answer&gt;&#10;                    &lt;guid&gt;A6A2948D2B7447748ECBA28FC4E64768&lt;/guid&gt;&#10;                    &lt;answertext&gt;the same amount of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CEE05B6C40A747C2B9595B49035B5ACC&lt;/guid&gt;&#10;        &lt;description /&gt;&#10;        &lt;date&gt;7/15/2013 1:53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B213ABFA9FE43189258DEEAFF89C126&lt;/guid&gt;&#10;            &lt;repollguid&gt;1859C8132DC84FF6B64987E5267CF190&lt;/repollguid&gt;&#10;            &lt;sourceid&gt;9541F5A1AA384EE0BC05735812AE75D0&lt;/sourceid&gt;&#10;            &lt;questiontext&gt;A substance can sometimes evaporate directly from a solid to a gaseous phas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C62D9CD1CD7D408EA6C98E6C1BF17969&lt;/guid&gt;&#10;                    &lt;answertext&gt;True&lt;/answertext&gt;&#10;                    &lt;valuetype&gt;1&lt;/valuetype&gt;&#10;                &lt;/answer&gt;&#10;                &lt;answer&gt;&#10;                    &lt;guid&gt;5D27F2C30E584E02829D332D771B9A87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716C3239E20C42B08A6ADF47C91AB171&lt;/guid&gt;&#10;        &lt;description /&gt;&#10;        &lt;date&gt;7/15/2013 1:55:1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9ABE9E7B21E46CAB419700B8CB12504&lt;/guid&gt;&#10;            &lt;repollguid&gt;093C6D5BCD5D4650A789F562F03E607A&lt;/repollguid&gt;&#10;            &lt;sourceid&gt;4B4528240AD0440DB31E2F50776A7CD6&lt;/sourceid&gt;&#10;            &lt;questiontext&gt;In an isolated system, ΣQ = ?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947EF45FE764C27A0B6A9EC12F70B1F&lt;/guid&gt;&#10;                    &lt;answertext&gt;0&lt;/answertext&gt;&#10;                    &lt;valuetype&gt;1&lt;/valuetype&gt;&#10;                &lt;/answer&gt;&#10;                &lt;answer&gt;&#10;                    &lt;guid&gt;E3EB6A8C16AC44A0AE8F08684D7B773C&lt;/guid&gt;&#10;                    &lt;answertext&gt;A non-zero constant&lt;/answertext&gt;&#10;                    &lt;valuetype&gt;-1&lt;/valuetype&gt;&#10;                &lt;/answer&gt;&#10;                &lt;answer&gt;&#10;                    &lt;guid&gt;77120C734CC14EB398C0E9AAD26FA497&lt;/guid&gt;&#10;                    &lt;answertext&gt;Depends on the system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97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It takes _____ energy to convert liquid water to ice than it does to convert ice to liquid water.</vt:lpstr>
      <vt:lpstr>A substance can sometimes evaporate directly from a solid to a gaseous phase.</vt:lpstr>
      <vt:lpstr>In an isolated system, ΣQ = ??</vt:lpstr>
      <vt:lpstr>Conduction, convection and radiation are all methods to transfer energy.</vt:lpstr>
      <vt:lpstr>Wood has a greater thermal conductivity than metals such as steel and copper.</vt:lpstr>
      <vt:lpstr>All objects emit electromagnetic radiation.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8</cp:revision>
  <dcterms:created xsi:type="dcterms:W3CDTF">2013-07-15T18:50:36Z</dcterms:created>
  <dcterms:modified xsi:type="dcterms:W3CDTF">2013-07-15T19:02:01Z</dcterms:modified>
</cp:coreProperties>
</file>