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/>
  </p:normalViewPr>
  <p:slideViewPr>
    <p:cSldViewPr>
      <p:cViewPr varScale="1">
        <p:scale>
          <a:sx n="117" d="100"/>
          <a:sy n="117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7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8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0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2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7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3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6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7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9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1233C-915C-462D-B77A-C7A0CA9E6714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19DB6-257A-4677-BE68-D2AE58519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9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6.emf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828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Consider the equation: </a:t>
            </a:r>
            <a:r>
              <a:rPr lang="en-US" sz="3200" i="1" dirty="0" smtClean="0"/>
              <a:t>v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2</a:t>
            </a:r>
            <a:r>
              <a:rPr lang="en-US" sz="3200" i="1" dirty="0" smtClean="0"/>
              <a:t>a*x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dirty="0" smtClean="0"/>
              <a:t>where </a:t>
            </a:r>
            <a:r>
              <a:rPr lang="en-US" sz="3200" i="1" dirty="0" smtClean="0"/>
              <a:t>a</a:t>
            </a:r>
            <a:r>
              <a:rPr lang="en-US" sz="3200" dirty="0" smtClean="0"/>
              <a:t> is in m/s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, </a:t>
            </a:r>
            <a:r>
              <a:rPr lang="en-US" sz="3200" i="1" dirty="0" smtClean="0"/>
              <a:t>x</a:t>
            </a:r>
            <a:r>
              <a:rPr lang="en-US" sz="3200" dirty="0" smtClean="0"/>
              <a:t> is in m.</a:t>
            </a:r>
            <a:br>
              <a:rPr lang="en-US" sz="3200" dirty="0" smtClean="0"/>
            </a:br>
            <a:r>
              <a:rPr lang="en-US" sz="3200" dirty="0" smtClean="0"/>
              <a:t>What are the units on </a:t>
            </a:r>
            <a:r>
              <a:rPr lang="en-US" sz="3200" i="1" dirty="0" smtClean="0"/>
              <a:t>v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4114800" cy="3459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/s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m/s</a:t>
            </a:r>
            <a:r>
              <a:rPr lang="en-US" baseline="30000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m/s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m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725627547"/>
              </p:ext>
            </p:extLst>
          </p:nvPr>
        </p:nvGraphicFramePr>
        <p:xfrm>
          <a:off x="4508500" y="2438400"/>
          <a:ext cx="4572000" cy="430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438400"/>
                        <a:ext cx="4572000" cy="430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24528"/>
            <a:ext cx="751078" cy="536448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3423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/>
              <a:t>π</a:t>
            </a:r>
            <a:r>
              <a:rPr lang="en-US" dirty="0" smtClean="0"/>
              <a:t> to 4 decimal places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4114800" cy="3535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3.1416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53991430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27305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205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/>
              <a:t>π</a:t>
            </a:r>
            <a:r>
              <a:rPr lang="en-US" dirty="0" smtClean="0"/>
              <a:t> to 4 significant figures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3992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3.1416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3.0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9404783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9083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2924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1.11 x 20.0 =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22.20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22.2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22.0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7594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4298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1.11 + 20.0 = 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21.11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21.10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21.1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21.0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6563687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28754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9181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12.345 has five </a:t>
            </a:r>
            <a:r>
              <a:rPr lang="en-US" sz="3000" dirty="0" smtClean="0"/>
              <a:t>significant</a:t>
            </a:r>
            <a:r>
              <a:rPr lang="en-US" sz="2800" dirty="0" smtClean="0"/>
              <a:t> figures, while 12.34500 is rounded to five decimal place accuracy.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19400"/>
            <a:ext cx="4114800" cy="3306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24163434"/>
              </p:ext>
            </p:extLst>
          </p:nvPr>
        </p:nvGraphicFramePr>
        <p:xfrm>
          <a:off x="4508500" y="2362200"/>
          <a:ext cx="4572000" cy="438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362200"/>
                        <a:ext cx="4572000" cy="438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28651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528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95FB2CA49CCE4E84B43B85D163D1D0ED&lt;/guid&gt;&#10;        &lt;description /&gt;&#10;        &lt;date&gt;8/19/2013 12:46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962A4DE0C4F4ADAA2385943E96D9EB2&lt;/guid&gt;&#10;            &lt;repollguid&gt;5EB757E45D7640DABF0E5C4297D0C1F3&lt;/repollguid&gt;&#10;            &lt;sourceid&gt;F859453C23064276BDC5DCABC59A942D&lt;/sourceid&gt;&#10;            &lt;questiontext&gt;π to 4 significant figures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1E9455995464440803A6CF5F444144B&lt;/guid&gt;&#10;                    &lt;answertext&gt;3.1416&lt;/answertext&gt;&#10;                    &lt;valuetype&gt;-1&lt;/valuetype&gt;&#10;                &lt;/answer&gt;&#10;                &lt;answer&gt;&#10;                    &lt;guid&gt;E9A23771625C49A2BD7D703FFA110B0D&lt;/guid&gt;&#10;                    &lt;answertext&gt;3.142&lt;/answertext&gt;&#10;                    &lt;valuetype&gt;1&lt;/valuetype&gt;&#10;                &lt;/answer&gt;&#10;                &lt;answer&gt;&#10;                    &lt;guid&gt;C0708825B2B84AE8BEDDE68C0A486C96&lt;/guid&gt;&#10;                    &lt;answertext&gt;3.14&lt;/answertext&gt;&#10;                    &lt;valuetype&gt;-1&lt;/valuetype&gt;&#10;                &lt;/answer&gt;&#10;                &lt;answer&gt;&#10;                    &lt;guid&gt;A26E5D95361F424C89880FFAE2485A41&lt;/guid&gt;&#10;                    &lt;answertext&gt;3.1&lt;/answertext&gt;&#10;                    &lt;valuetype&gt;-1&lt;/valuetype&gt;&#10;                &lt;/answer&gt;&#10;                &lt;answer&gt;&#10;                    &lt;guid&gt;9DAE7E412774417EAA8F062682945C9A&lt;/guid&gt;&#10;                    &lt;answertext&gt;3.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BAEA9A705E84108BF4C5D4BB4830F64&lt;/guid&gt;&#10;        &lt;description /&gt;&#10;        &lt;date&gt;8/19/2013 12:55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8B856E1EDE64EB69C4A9B7287FFB61B&lt;/guid&gt;&#10;            &lt;repollguid&gt;203291DFF2A24991BA27E0190168A705&lt;/repollguid&gt;&#10;            &lt;sourceid&gt;F8E76FE4FD6D488FBE5448D91706B19D&lt;/sourceid&gt;&#10;            &lt;questiontext&gt;1.11 x 20.0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D519558DD624E599BF44BE35E8454EB&lt;/guid&gt;&#10;                    &lt;answertext&gt;22.20&lt;/answertext&gt;&#10;                    &lt;valuetype&gt;-1&lt;/valuetype&gt;&#10;                &lt;/answer&gt;&#10;                &lt;answer&gt;&#10;                    &lt;guid&gt;E78404D5E2E84E129BE73B4F0FEB81F8&lt;/guid&gt;&#10;                    &lt;answertext&gt;22.2&lt;/answertext&gt;&#10;                    &lt;valuetype&gt;1&lt;/valuetype&gt;&#10;                &lt;/answer&gt;&#10;                &lt;answer&gt;&#10;                    &lt;guid&gt;D14A0099B88144CB92C746D46541A351&lt;/guid&gt;&#10;                    &lt;answertext&gt;22.0&lt;/answertext&gt;&#10;                    &lt;valuetype&gt;-1&lt;/valuetype&gt;&#10;                &lt;/answer&gt;&#10;                &lt;answer&gt;&#10;                    &lt;guid&gt;6A93D3397C1440ECB8D0FFCCDD1917F1&lt;/guid&gt;&#10;                    &lt;answertext&gt;22&lt;/answertext&gt;&#10;                    &lt;valuetype&gt;-1&lt;/valuetype&gt;&#10;                &lt;/answer&gt;&#10;                &lt;answer&gt;&#10;                    &lt;guid&gt;CA46E88CD204413DAAFA63BB51D1E3F5&lt;/guid&gt;&#10;                    &lt;answertext&gt;2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FCA0F46C65D47D8BD693576518EC906&lt;/guid&gt;&#10;        &lt;description /&gt;&#10;        &lt;date&gt;8/19/2013 1:01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9DD2683D42749DAB32137D695538AB6&lt;/guid&gt;&#10;            &lt;repollguid&gt;A64FD3680EBD40A5ABAEFD52C50319FA&lt;/repollguid&gt;&#10;            &lt;sourceid&gt;A681E84F20464E78908EEDC81A53F208&lt;/sourceid&gt;&#10;            &lt;questiontext&gt;1.11 + 20.0 =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C547012BB864B0D8C2047B43A96986C&lt;/guid&gt;&#10;                    &lt;answertext&gt;21.11&lt;/answertext&gt;&#10;                    &lt;valuetype&gt;-1&lt;/valuetype&gt;&#10;                &lt;/answer&gt;&#10;                &lt;answer&gt;&#10;                    &lt;guid&gt;CA19CF2E75A94AECA5DEBA815B4F3AB5&lt;/guid&gt;&#10;                    &lt;answertext&gt;21.10&lt;/answertext&gt;&#10;                    &lt;valuetype&gt;-1&lt;/valuetype&gt;&#10;                &lt;/answer&gt;&#10;                &lt;answer&gt;&#10;                    &lt;guid&gt;6BD800D7E1CD447790959D1205284920&lt;/guid&gt;&#10;                    &lt;answertext&gt;21.1&lt;/answertext&gt;&#10;                    &lt;valuetype&gt;1&lt;/valuetype&gt;&#10;                &lt;/answer&gt;&#10;                &lt;answer&gt;&#10;                    &lt;guid&gt;8CF5738AF29346AB9A528A4A95B63748&lt;/guid&gt;&#10;                    &lt;answertext&gt;21.0&lt;/answertext&gt;&#10;                    &lt;valuetype&gt;-1&lt;/valuetype&gt;&#10;                &lt;/answer&gt;&#10;                &lt;answer&gt;&#10;                    &lt;guid&gt;045C379C07EA49F28D63C6FA860B4B9E&lt;/guid&gt;&#10;                    &lt;answertext&gt;21&lt;/answertext&gt;&#10;                    &lt;valuetype&gt;-1&lt;/valuetype&gt;&#10;                &lt;/answer&gt;&#10;                &lt;answer&gt;&#10;                    &lt;guid&gt;5AC944910392485B84CB618D39BE9AF0&lt;/guid&gt;&#10;                    &lt;answertext&gt;2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A0A2C0AD37145DCB21485059066CD7E&lt;/guid&gt;&#10;        &lt;description /&gt;&#10;        &lt;date&gt;8/19/2013 12:30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7C9806946954082A84BEBE21F74B1EC&lt;/guid&gt;&#10;            &lt;repollguid&gt;3B522B8879694D76B6FF41FA1704A401&lt;/repollguid&gt;&#10;            &lt;sourceid&gt;B9A1023AF2AE466AAFB3739C0692496F&lt;/sourceid&gt;&#10;            &lt;questiontext&gt;Consider the equation: v2 = 2a*x,where a is in m/s2, x is in m.What are the units on v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0AD579FA5AC4395823AD9B878A3E3FD&lt;/guid&gt;&#10;                    &lt;answertext&gt;m2/s2&lt;/answertext&gt;&#10;                    &lt;valuetype&gt;-1&lt;/valuetype&gt;&#10;                &lt;/answer&gt;&#10;                &lt;answer&gt;&#10;                    &lt;guid&gt;F418DFF9213C4FE1ABAEAEFB111AA825&lt;/guid&gt;&#10;                    &lt;answertext&gt;m/s2&lt;/answertext&gt;&#10;                    &lt;valuetype&gt;-1&lt;/valuetype&gt;&#10;                &lt;/answer&gt;&#10;                &lt;answer&gt;&#10;                    &lt;guid&gt;A4A7E87DD23B4F85983F18B534EC8B22&lt;/guid&gt;&#10;                    &lt;answertext&gt;m2/s&lt;/answertext&gt;&#10;                    &lt;valuetype&gt;-1&lt;/valuetype&gt;&#10;                &lt;/answer&gt;&#10;                &lt;answer&gt;&#10;                    &lt;guid&gt;AEAA2E49AD1143E1889F93B47E317BDA&lt;/guid&gt;&#10;                    &lt;answertext&gt;m/s&lt;/answertext&gt;&#10;                    &lt;valuetype&gt;1&lt;/valuetype&gt;&#10;                &lt;/answer&gt;&#10;                &lt;answer&gt;&#10;                    &lt;guid&gt;FAA7C4C6615843E79C32F4C3B2D19874&lt;/guid&gt;&#10;                    &lt;answertext&gt;m&lt;/answertext&gt;&#10;                    &lt;valuetype&gt;-1&lt;/valuetype&gt;&#10;                &lt;/answer&gt;&#10;                &lt;answer&gt;&#10;                    &lt;guid&gt;81AA29CC2EC94C45B28235B00D001C1A&lt;/guid&gt;&#10;                    &lt;answertext&gt;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79F197F5690415791A2B538A02C8E87&lt;/guid&gt;&#10;        &lt;description /&gt;&#10;        &lt;date&gt;8/19/2013 1:08:0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31E6D849CCF4E198F20FE6ECB577E66&lt;/guid&gt;&#10;            &lt;repollguid&gt;D299381A6E1F4E5E8756556D3F861560&lt;/repollguid&gt;&#10;            &lt;sourceid&gt;150C3A90387246479169980ACFABF0BC&lt;/sourceid&gt;&#10;            &lt;questiontext&gt;12.345 has five significant figures, while 12.34500 is rounded to five decimal place accurac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E0FDF9B5C6F740A997D0724F256563B4&lt;/guid&gt;&#10;                    &lt;answertext&gt;True&lt;/answertext&gt;&#10;                    &lt;valuetype&gt;1&lt;/valuetype&gt;&#10;                &lt;/answer&gt;&#10;                &lt;answer&gt;&#10;                    &lt;guid&gt;2E4544D054A84CCA8FD1374438665E0D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17D38EA6CD94B79854C595ACF9B15FB&lt;/guid&gt;&#10;        &lt;description /&gt;&#10;        &lt;date&gt;8/19/2013 12:43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099EC6F35204783B6B008DDA57EB32B&lt;/guid&gt;&#10;            &lt;repollguid&gt;22AA0FB565564709B9E9B0C366531F9B&lt;/repollguid&gt;&#10;            &lt;sourceid&gt;13064F8C25C3430F81DB80C98BF090FE&lt;/sourceid&gt;&#10;            &lt;questiontext&gt;π to 4 decimal places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D5CE81669944E3BAC894F919E1DBFD3&lt;/guid&gt;&#10;                    &lt;answertext&gt;3.1416&lt;/answertext&gt;&#10;                    &lt;valuetype&gt;1&lt;/valuetype&gt;&#10;                &lt;/answer&gt;&#10;                &lt;answer&gt;&#10;                    &lt;guid&gt;E8B67B06A4A045619B0C784219196F51&lt;/guid&gt;&#10;                    &lt;answertext&gt;3.142&lt;/answertext&gt;&#10;                    &lt;valuetype&gt;-1&lt;/valuetype&gt;&#10;                &lt;/answer&gt;&#10;                &lt;answer&gt;&#10;                    &lt;guid&gt;5D73DCBAA7C64CEBB56A589B299B8FAB&lt;/guid&gt;&#10;                    &lt;answertext&gt;3.14&lt;/answertext&gt;&#10;                    &lt;valuetype&gt;-1&lt;/valuetype&gt;&#10;                &lt;/answer&gt;&#10;                &lt;answer&gt;&#10;                    &lt;guid&gt;EFD8C7B3A4084D4DBF42701F42CD2957&lt;/guid&gt;&#10;                    &lt;answertext&gt;3.1&lt;/answertext&gt;&#10;                    &lt;valuetype&gt;-1&lt;/valuetype&gt;&#10;                &lt;/answer&gt;&#10;                &lt;answer&gt;&#10;                    &lt;guid&gt;BEDF0F87D1F04A49805AE5973FC36FB9&lt;/guid&gt;&#10;                    &lt;answertext&gt;3.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Consider the equation: v2 = 2a*x, where a is in m/s2, x is in m. What are the units on v?</vt:lpstr>
      <vt:lpstr>π to 4 decimal places is</vt:lpstr>
      <vt:lpstr>π to 4 significant figures is</vt:lpstr>
      <vt:lpstr>1.11 x 20.0 = </vt:lpstr>
      <vt:lpstr>1.11 + 20.0 = </vt:lpstr>
      <vt:lpstr>12.345 has five significant figures, while 12.34500 is rounded to five decimal place accuracy.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the equation: v2 = 2a*x where a is in m/s2, x is in m. What are the units on v?</dc:title>
  <dc:creator>Karl H. Frinkle</dc:creator>
  <cp:lastModifiedBy>Karl H. Frinkle</cp:lastModifiedBy>
  <cp:revision>14</cp:revision>
  <dcterms:created xsi:type="dcterms:W3CDTF">2013-08-19T17:27:48Z</dcterms:created>
  <dcterms:modified xsi:type="dcterms:W3CDTF">2013-08-19T18:11:55Z</dcterms:modified>
</cp:coreProperties>
</file>