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F11D-6F07-4080-8255-B3B4C1945A2C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7C9B-6127-4076-8673-B30A970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49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F11D-6F07-4080-8255-B3B4C1945A2C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7C9B-6127-4076-8673-B30A970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45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F11D-6F07-4080-8255-B3B4C1945A2C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7C9B-6127-4076-8673-B30A970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46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F11D-6F07-4080-8255-B3B4C1945A2C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7C9B-6127-4076-8673-B30A970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59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F11D-6F07-4080-8255-B3B4C1945A2C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7C9B-6127-4076-8673-B30A970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90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F11D-6F07-4080-8255-B3B4C1945A2C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7C9B-6127-4076-8673-B30A970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5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F11D-6F07-4080-8255-B3B4C1945A2C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7C9B-6127-4076-8673-B30A970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7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F11D-6F07-4080-8255-B3B4C1945A2C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7C9B-6127-4076-8673-B30A970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9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F11D-6F07-4080-8255-B3B4C1945A2C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7C9B-6127-4076-8673-B30A970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206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F11D-6F07-4080-8255-B3B4C1945A2C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7C9B-6127-4076-8673-B30A970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1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F11D-6F07-4080-8255-B3B4C1945A2C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7C9B-6127-4076-8673-B30A970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68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F11D-6F07-4080-8255-B3B4C1945A2C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7C9B-6127-4076-8673-B30A970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6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CF11D-6F07-4080-8255-B3B4C1945A2C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B7C9B-6127-4076-8673-B30A970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2.em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3.emf"/><Relationship Id="rId2" Type="http://schemas.openxmlformats.org/officeDocument/2006/relationships/tags" Target="../tags/tag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4.emf"/><Relationship Id="rId2" Type="http://schemas.openxmlformats.org/officeDocument/2006/relationships/tags" Target="../tags/tag10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5.emf"/><Relationship Id="rId2" Type="http://schemas.openxmlformats.org/officeDocument/2006/relationships/tags" Target="../tags/tag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On Earth, under most circumstances, the acceleration due to gravity on an objet is constant.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50073842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63635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ball is tossed straight up in the air.  Once the ball leaves your hand, when is acceleration negative? (Assume the origin is you)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While the ball is moving upwards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While the ball is moving downwards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Never during its journey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During its entire journey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68241431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99450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 ball is dropped with no initial velocity.  After </a:t>
            </a:r>
            <a:r>
              <a:rPr lang="en-US" sz="2800" i="1" dirty="0" smtClean="0"/>
              <a:t>t</a:t>
            </a:r>
            <a:r>
              <a:rPr lang="en-US" sz="2800" dirty="0" smtClean="0"/>
              <a:t> seconds, the ball has velocity </a:t>
            </a:r>
            <a:r>
              <a:rPr lang="en-US" sz="2800" i="1" dirty="0" smtClean="0"/>
              <a:t>v</a:t>
            </a:r>
            <a:r>
              <a:rPr lang="en-US" sz="2800" dirty="0" smtClean="0"/>
              <a:t>. What is the </a:t>
            </a:r>
            <a:r>
              <a:rPr lang="en-US" sz="2800" b="1" dirty="0" smtClean="0"/>
              <a:t>increase</a:t>
            </a:r>
            <a:r>
              <a:rPr lang="en-US" sz="2800" dirty="0" smtClean="0"/>
              <a:t> in the velocity of the ball from </a:t>
            </a:r>
            <a:r>
              <a:rPr lang="en-US" sz="2800" i="1" dirty="0" smtClean="0"/>
              <a:t>t</a:t>
            </a:r>
            <a:r>
              <a:rPr lang="en-US" sz="2800" dirty="0" smtClean="0"/>
              <a:t> seconds to 2</a:t>
            </a:r>
            <a:r>
              <a:rPr lang="en-US" sz="2800" i="1" dirty="0" smtClean="0"/>
              <a:t>t</a:t>
            </a:r>
            <a:r>
              <a:rPr lang="en-US" sz="2800" dirty="0" smtClean="0"/>
              <a:t> seconds?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v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2v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v/2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Not enough information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69766262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17868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/c</a:t>
            </a:r>
            <a:r>
              <a:rPr lang="en-US" dirty="0" smtClean="0"/>
              <a:t> =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/?</a:t>
            </a:r>
            <a:r>
              <a:rPr lang="en-US" dirty="0" smtClean="0"/>
              <a:t>+</a:t>
            </a:r>
            <a:r>
              <a:rPr lang="en-US" dirty="0" err="1" smtClean="0"/>
              <a:t>v</a:t>
            </a:r>
            <a:r>
              <a:rPr lang="en-US" baseline="-25000" dirty="0" err="1" smtClean="0"/>
              <a:t>r</a:t>
            </a:r>
            <a:r>
              <a:rPr lang="en-US" baseline="-25000" dirty="0" smtClean="0"/>
              <a:t>/c</a:t>
            </a:r>
            <a:endParaRPr lang="en-US" baseline="-250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7647053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26378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Two objects traveling towards each other will have ______ relative velocities.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same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Equal in magnitude and opposite in direction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Completely differing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Equal in direction and differing magnitude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76647887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61413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Two objects traveling towards each other at 0.75</a:t>
            </a:r>
            <a:r>
              <a:rPr lang="en-US" sz="3200" i="1" dirty="0" smtClean="0"/>
              <a:t>c</a:t>
            </a:r>
            <a:r>
              <a:rPr lang="en-US" sz="3200" dirty="0" smtClean="0"/>
              <a:t> have relative velocities of magnitude 1.5</a:t>
            </a:r>
            <a:r>
              <a:rPr lang="en-US" sz="3200" i="1" dirty="0" smtClean="0"/>
              <a:t>c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85726110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35569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4ACDDD285F6F411DA5A17C87EDC153E3&lt;/guid&gt;&#10;        &lt;description /&gt;&#10;        &lt;date&gt;8/26/2013 1:47:1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B9224DBFFD4423C935FFE2362E66CD8&lt;/guid&gt;&#10;            &lt;repollguid&gt;BB350785B65346998A2366AAC8AFDA48&lt;/repollguid&gt;&#10;            &lt;sourceid&gt;2AF6C3BC895B4B4FABADD1918D9AE115&lt;/sourceid&gt;&#10;            &lt;questiontext&gt;va/c = va/?+vr/c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B573B35FC2A64D359DDE307F1D7F40EA&lt;/guid&gt;&#10;                    &lt;answertext&gt;a&lt;/answertext&gt;&#10;                    &lt;valuetype&gt;-1&lt;/valuetype&gt;&#10;                &lt;/answer&gt;&#10;                &lt;answer&gt;&#10;                    &lt;guid&gt;769F83BFEF414ADEA4D498F79A1C22F8&lt;/guid&gt;&#10;                    &lt;answertext&gt;b&lt;/answertext&gt;&#10;                    &lt;valuetype&gt;-1&lt;/valuetype&gt;&#10;                &lt;/answer&gt;&#10;                &lt;answer&gt;&#10;                    &lt;guid&gt;0F8279F7C3594D9B98A1E1FF1B4AA65B&lt;/guid&gt;&#10;                    &lt;answertext&gt;c&lt;/answertext&gt;&#10;                    &lt;valuetype&gt;-1&lt;/valuetype&gt;&#10;                &lt;/answer&gt;&#10;                &lt;answer&gt;&#10;                    &lt;guid&gt;7B5941920C864940A9972CE157499F7C&lt;/guid&gt;&#10;                    &lt;answertext&gt;r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67FB8FCD0E764C6C9223B19A864829AD&lt;/guid&gt;&#10;        &lt;description /&gt;&#10;        &lt;date&gt;8/26/2013 2:11:3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A19024390DA435F8BA51BD40281FA60&lt;/guid&gt;&#10;            &lt;repollguid&gt;CA8D577323234844ABDD03F2E6AA2FB4&lt;/repollguid&gt;&#10;            &lt;sourceid&gt;974E12772D794BC7B2040E26EF656CA5&lt;/sourceid&gt;&#10;            &lt;questiontext&gt;Two objects traveling towards each other will have ______ relative velocitie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FA38F7D249B84B438610ED3AB81CE6F6&lt;/guid&gt;&#10;                    &lt;answertext&gt;The same&lt;/answertext&gt;&#10;                    &lt;valuetype&gt;-1&lt;/valuetype&gt;&#10;                &lt;/answer&gt;&#10;                &lt;answer&gt;&#10;                    &lt;guid&gt;9E01D1BFD4934E49ADCB900F5FD6AAB1&lt;/guid&gt;&#10;                    &lt;answertext&gt;Equal in magnitude and opposite in direction&lt;/answertext&gt;&#10;                    &lt;valuetype&gt;1&lt;/valuetype&gt;&#10;                &lt;/answer&gt;&#10;                &lt;answer&gt;&#10;                    &lt;guid&gt;24FBA51874ED4D1B9E11D27BCDBE85DA&lt;/guid&gt;&#10;                    &lt;answertext&gt;Completely differing&lt;/answertext&gt;&#10;                    &lt;valuetype&gt;-1&lt;/valuetype&gt;&#10;                &lt;/answer&gt;&#10;                &lt;answer&gt;&#10;                    &lt;guid&gt;F73FB446C71E43D0B8FD886F55F1718D&lt;/guid&gt;&#10;                    &lt;answertext&gt;Equal in direction and differing magnitud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164F6ABFBE9F47E581F016D6BDC400EF&lt;/guid&gt;&#10;        &lt;description /&gt;&#10;        &lt;date&gt;8/26/2013 2:18:1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B0FB6C73FC44E1483A2C0B3D8A4018A&lt;/guid&gt;&#10;            &lt;repollguid&gt;4B01E7EAC2094DC59A3F77E7AAFE34A7&lt;/repollguid&gt;&#10;            &lt;sourceid&gt;9D0C0A1AA29B4AFFA28E6546CD24B929&lt;/sourceid&gt;&#10;            &lt;questiontext&gt;Two objects traveling towards each other at 0.75c have relative velocities of magnitude 1.5c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7AA5BB2A825C47AC82BB66B6D3EFBDE5&lt;/guid&gt;&#10;                    &lt;answertext&gt;True&lt;/answertext&gt;&#10;                    &lt;valuetype&gt;-1&lt;/valuetype&gt;&#10;                &lt;/answer&gt;&#10;                &lt;answer&gt;&#10;                    &lt;guid&gt;71D50D3792BB48B5A5C27F67A8893924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9F71BAB27AC24C2BA48447FEA348C6D7&lt;/guid&gt;&#10;        &lt;description /&gt;&#10;        &lt;date&gt;8/26/2013 1:22:0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69CC0A38626473BB187A583B5E5F8B9&lt;/guid&gt;&#10;            &lt;repollguid&gt;A5C2BD85B1404DB2B43EF43A9B8113C5&lt;/repollguid&gt;&#10;            &lt;sourceid&gt;C933BDFE8E6D4FB98AD384DD51FC12BB&lt;/sourceid&gt;&#10;            &lt;questiontext&gt;On Earth, under most circumstances, the acceleration due to gravity on an objet is constan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EE79BD62878D47F192E8F933E73C8EEB&lt;/guid&gt;&#10;                    &lt;answertext&gt;True&lt;/answertext&gt;&#10;                    &lt;valuetype&gt;1&lt;/valuetype&gt;&#10;                &lt;/answer&gt;&#10;                &lt;answer&gt;&#10;                    &lt;guid&gt;AA8C0C28307A4ABAB764E448517291F9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5B8397FAB0D64A308CD944261E33F859&lt;/guid&gt;&#10;        &lt;description /&gt;&#10;        &lt;date&gt;8/26/2013 1:23:3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943A6F3C06242268E2F92E930BC8E54&lt;/guid&gt;&#10;            &lt;repollguid&gt;BF8782058F884D238405102633E200CE&lt;/repollguid&gt;&#10;            &lt;sourceid&gt;79850C23B88443548DB5983F96ABB650&lt;/sourceid&gt;&#10;            &lt;questiontext&gt;A ball is tossed straight up in the air.  Once the ball leaves your hand, when is acceleration negative? (Assume the origin is you)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F1410F3227454F9E981643F4FE319CF5&lt;/guid&gt;&#10;                    &lt;answertext&gt;While the ball is moving upwards&lt;/answertext&gt;&#10;                    &lt;valuetype&gt;-1&lt;/valuetype&gt;&#10;                &lt;/answer&gt;&#10;                &lt;answer&gt;&#10;                    &lt;guid&gt;3EA7E87FA96041AE99B5D012E8D78196&lt;/guid&gt;&#10;                    &lt;answertext&gt;While the ball is moving downwards&lt;/answertext&gt;&#10;                    &lt;valuetype&gt;-1&lt;/valuetype&gt;&#10;                &lt;/answer&gt;&#10;                &lt;answer&gt;&#10;                    &lt;guid&gt;A075CC9CBEF14207A293C1A8A1F66AEB&lt;/guid&gt;&#10;                    &lt;answertext&gt;Never during its journey&lt;/answertext&gt;&#10;                    &lt;valuetype&gt;-1&lt;/valuetype&gt;&#10;                &lt;/answer&gt;&#10;                &lt;answer&gt;&#10;                    &lt;guid&gt;64DCF9364D43467B84971EB62D397FC6&lt;/guid&gt;&#10;                    &lt;answertext&gt;During its entire journey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HASRESULTS" val="False"/>
  <p:tag name="TYPE" val="MultiChoiceSlide"/>
  <p:tag name="TPQUESTIONXML" val="﻿&lt;?xml version=&quot;1.0&quot; encoding=&quot;utf-8&quot;?&gt;&#10;&lt;questionlist&gt;&#10;    &lt;properties&gt;&#10;        &lt;guid&gt;E585009C04884D0FA261F21F46093C6F&lt;/guid&gt;&#10;        &lt;description /&gt;&#10;        &lt;date&gt;8/26/2013 2:23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B4AEEBD60FB4977973DF2C9EC79A061&lt;/guid&gt;&#10;            &lt;repollguid&gt;58876A3404D8493695B8AF68BA240B03&lt;/repollguid&gt;&#10;            &lt;sourceid&gt;A6E6738154C345C8A83FBD736523FC93&lt;/sourceid&gt;&#10;            &lt;questiontext&gt;A ball is dropped with no initial velocity.  After t seconds, the ball has velocity v. What is the increase in the velocity of the ball from t seconds to 2t second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68FB61AC5E140BE94A540D76696D098&lt;/guid&gt;&#10;                    &lt;answertext&gt;v&lt;/answertext&gt;&#10;                    &lt;valuetype&gt;1&lt;/valuetype&gt;&#10;                &lt;/answer&gt;&#10;                &lt;answer&gt;&#10;                    &lt;guid&gt;E5F4C4AA949A4B7CA3921D9926ECCB1B&lt;/guid&gt;&#10;                    &lt;answertext&gt;2v&lt;/answertext&gt;&#10;                    &lt;valuetype&gt;-1&lt;/valuetype&gt;&#10;                &lt;/answer&gt;&#10;                &lt;answer&gt;&#10;                    &lt;guid&gt;152C98ADFB864B99B6DAC4E47FBD65A4&lt;/guid&gt;&#10;                    &lt;answertext&gt;v/2&lt;/answertext&gt;&#10;                    &lt;valuetype&gt;-1&lt;/valuetype&gt;&#10;                &lt;/answer&gt;&#10;                &lt;answer&gt;&#10;                    &lt;guid&gt;4DC1EE481547470DB0C744C93F0213DF&lt;/guid&gt;&#10;                    &lt;answertext&gt;Not enough information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166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On Earth, under most circumstances, the acceleration due to gravity on an objet is constant.</vt:lpstr>
      <vt:lpstr>A ball is tossed straight up in the air.  Once the ball leaves your hand, when is acceleration negative? (Assume the origin is you)</vt:lpstr>
      <vt:lpstr>A ball is dropped with no initial velocity.  After t seconds, the ball has velocity v. What is the increase in the velocity of the ball from t seconds to 2t seconds?</vt:lpstr>
      <vt:lpstr>va/c = va/?+vr/c</vt:lpstr>
      <vt:lpstr>Two objects traveling towards each other will have ______ relative velocities.</vt:lpstr>
      <vt:lpstr>Two objects traveling towards each other at 0.75c have relative velocities of magnitude 1.5c.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Earth, under most circumstances, the acceleration due to gravity on an objet is constant.</dc:title>
  <dc:creator>Karl H. Frinkle</dc:creator>
  <cp:lastModifiedBy>Karl H. Frinkle</cp:lastModifiedBy>
  <cp:revision>12</cp:revision>
  <dcterms:created xsi:type="dcterms:W3CDTF">2013-08-26T18:19:53Z</dcterms:created>
  <dcterms:modified xsi:type="dcterms:W3CDTF">2013-08-26T19:28:57Z</dcterms:modified>
</cp:coreProperties>
</file>