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194A-A7A2-4DD9-820A-3E5E6028FA20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00A0A-CD13-49F5-A750-A4797D87E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729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194A-A7A2-4DD9-820A-3E5E6028FA20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00A0A-CD13-49F5-A750-A4797D87E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476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194A-A7A2-4DD9-820A-3E5E6028FA20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00A0A-CD13-49F5-A750-A4797D87E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5939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194A-A7A2-4DD9-820A-3E5E6028FA20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00A0A-CD13-49F5-A750-A4797D87E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735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194A-A7A2-4DD9-820A-3E5E6028FA20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00A0A-CD13-49F5-A750-A4797D87E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650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194A-A7A2-4DD9-820A-3E5E6028FA20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00A0A-CD13-49F5-A750-A4797D87E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572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194A-A7A2-4DD9-820A-3E5E6028FA20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00A0A-CD13-49F5-A750-A4797D87E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434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194A-A7A2-4DD9-820A-3E5E6028FA20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00A0A-CD13-49F5-A750-A4797D87E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217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194A-A7A2-4DD9-820A-3E5E6028FA20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00A0A-CD13-49F5-A750-A4797D87E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479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194A-A7A2-4DD9-820A-3E5E6028FA20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00A0A-CD13-49F5-A750-A4797D87E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398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194A-A7A2-4DD9-820A-3E5E6028FA20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00A0A-CD13-49F5-A750-A4797D87E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339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194A-A7A2-4DD9-820A-3E5E6028FA20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00A0A-CD13-49F5-A750-A4797D87E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970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6194A-A7A2-4DD9-820A-3E5E6028FA20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00A0A-CD13-49F5-A750-A4797D87E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811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2.emf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9.xml"/><Relationship Id="rId7" Type="http://schemas.openxmlformats.org/officeDocument/2006/relationships/oleObject" Target="../embeddings/oleObject3.bin"/><Relationship Id="rId2" Type="http://schemas.openxmlformats.org/officeDocument/2006/relationships/tags" Target="../tags/tag8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3.xml"/><Relationship Id="rId7" Type="http://schemas.openxmlformats.org/officeDocument/2006/relationships/oleObject" Target="../embeddings/oleObject4.bin"/><Relationship Id="rId2" Type="http://schemas.openxmlformats.org/officeDocument/2006/relationships/tags" Target="../tags/tag12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5.xml"/><Relationship Id="rId4" Type="http://schemas.openxmlformats.org/officeDocument/2006/relationships/tags" Target="../tags/tag1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7.xml"/><Relationship Id="rId7" Type="http://schemas.openxmlformats.org/officeDocument/2006/relationships/oleObject" Target="../embeddings/oleObject5.bin"/><Relationship Id="rId2" Type="http://schemas.openxmlformats.org/officeDocument/2006/relationships/tags" Target="../tags/tag16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9.xml"/><Relationship Id="rId4" Type="http://schemas.openxmlformats.org/officeDocument/2006/relationships/tags" Target="../tags/tag1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tags" Target="../tags/tag21.xml"/><Relationship Id="rId7" Type="http://schemas.openxmlformats.org/officeDocument/2006/relationships/oleObject" Target="../embeddings/oleObject6.bin"/><Relationship Id="rId2" Type="http://schemas.openxmlformats.org/officeDocument/2006/relationships/tags" Target="../tags/tag20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definition of velocity in the plane is different and requires special consideration, in comparison to the standard definition of velocity.</a:t>
            </a:r>
            <a:endParaRPr lang="en-US" sz="2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627552665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2133600"/>
            <a:ext cx="851154" cy="58521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93608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definition of acceleration in the plane is different and requires special consideration, in comparison to the standard definition of acceleration.</a:t>
            </a:r>
            <a:endParaRPr lang="en-US" sz="2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629934757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 rot="10800000">
            <a:off x="81280" y="2290233"/>
            <a:ext cx="469900" cy="4699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420387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If you are traveling around a curve and speeding up, your acceleration will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point into the curve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point out of the curve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p</a:t>
            </a:r>
            <a:r>
              <a:rPr lang="en-US" dirty="0" smtClean="0"/>
              <a:t>oint either into or out of the curve depending on how fast we are speeding up.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596280860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223520" y="1739900"/>
            <a:ext cx="292100" cy="2921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241568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If you are traveling around a curve and slowing down, your acceleration will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point into the curve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point out of the curve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p</a:t>
            </a:r>
            <a:r>
              <a:rPr lang="en-US" dirty="0" smtClean="0"/>
              <a:t>oint either into or out of the curve depending on how fast we are speeding up.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603975887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223520" y="1739900"/>
            <a:ext cx="292100" cy="2921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31379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If you are traveling around a curve at a constant speed, your acceleration will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point into the curve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point out of the curve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p</a:t>
            </a:r>
            <a:r>
              <a:rPr lang="en-US" dirty="0" smtClean="0"/>
              <a:t>oint either into or out of the curve depending on how fast we are speeding up.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17419771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223520" y="1739900"/>
            <a:ext cx="292100" cy="2921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864429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When traveling around a curve, it is possible that velocity and acceleration can point in the same direction.</a:t>
            </a:r>
            <a:endParaRPr lang="en-US" sz="24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032540055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2133600"/>
            <a:ext cx="851154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226329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DEB823D8E8524A0B9DD07236E9A7CFB5&lt;/guid&gt;&#10;        &lt;description /&gt;&#10;        &lt;date&gt;8/30/2013 1:36:1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53AFA809C1148D68DE30C408D731A51&lt;/guid&gt;&#10;            &lt;repollguid&gt;5885EBE30D2841B8962DDC1AC7CE3804&lt;/repollguid&gt;&#10;            &lt;sourceid&gt;65860D6CD3FE4AF5938FAF2C43A22589&lt;/sourceid&gt;&#10;            &lt;questiontext&gt;If you are traveling around a curve and slowing down, your acceleration will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17C7306EFB54E21B4E54DF56EBBAF60&lt;/guid&gt;&#10;                    &lt;answertext&gt;point into the curve&lt;/answertext&gt;&#10;                    &lt;valuetype&gt;1&lt;/valuetype&gt;&#10;                &lt;/answer&gt;&#10;                &lt;answer&gt;&#10;                    &lt;guid&gt;2F29252455D5403F8513A36BA01F7CAC&lt;/guid&gt;&#10;                    &lt;answertext&gt;point out of the curve&lt;/answertext&gt;&#10;                    &lt;valuetype&gt;-1&lt;/valuetype&gt;&#10;                &lt;/answer&gt;&#10;                &lt;answer&gt;&#10;                    &lt;guid&gt;AE29A51F5DF54F62859515ECD3FB1321&lt;/guid&gt;&#10;                    &lt;answertext&gt;point either into or out of the curve depending on how fast we are speeding up.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DEB823D8E8524A0B9DD07236E9A7CFB5&lt;/guid&gt;&#10;        &lt;description /&gt;&#10;        &lt;date&gt;8/30/2013 1:36:1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3111C7B16334FB89EDC6B100731CDB0&lt;/guid&gt;&#10;            &lt;repollguid&gt;5885EBE30D2841B8962DDC1AC7CE3804&lt;/repollguid&gt;&#10;            &lt;sourceid&gt;65860D6CD3FE4AF5938FAF2C43A22589&lt;/sourceid&gt;&#10;            &lt;questiontext&gt;If you are traveling around a curve at a constant speed, your acceleration will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17C7306EFB54E21B4E54DF56EBBAF60&lt;/guid&gt;&#10;                    &lt;answertext&gt;point into the curve&lt;/answertext&gt;&#10;                    &lt;valuetype&gt;1&lt;/valuetype&gt;&#10;                &lt;/answer&gt;&#10;                &lt;answer&gt;&#10;                    &lt;guid&gt;2F29252455D5403F8513A36BA01F7CAC&lt;/guid&gt;&#10;                    &lt;answertext&gt;point out of the curve&lt;/answertext&gt;&#10;                    &lt;valuetype&gt;-1&lt;/valuetype&gt;&#10;                &lt;/answer&gt;&#10;                &lt;answer&gt;&#10;                    &lt;guid&gt;AE29A51F5DF54F62859515ECD3FB1321&lt;/guid&gt;&#10;                    &lt;answertext&gt;point either into or out of the curve depending on how fast we are speeding up.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5766598D8B4A4D2B97EFB7C4AB2FF1C0&lt;/guid&gt;&#10;        &lt;description /&gt;&#10;        &lt;date&gt;8/30/2013 1:11:28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6DB6EA01D064E99A9A529CD1AE6E46F&lt;/guid&gt;&#10;            &lt;repollguid&gt;B1F4AD31A4B947F1B6BB7A5B4379D469&lt;/repollguid&gt;&#10;            &lt;sourceid&gt;FB760AE46B564BB089F9C395236003E8&lt;/sourceid&gt;&#10;            &lt;questiontext&gt;The definition of velocity in the plane is different and requires special consideration, in comparison to the standard definition of velocity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E3717C68C0FA4948B8DAB3FD2222C4E1&lt;/guid&gt;&#10;                    &lt;answertext&gt;True&lt;/answertext&gt;&#10;                    &lt;valuetype&gt;-1&lt;/valuetype&gt;&#10;                &lt;/answer&gt;&#10;                &lt;answer&gt;&#10;                    &lt;guid&gt;EFBD26E29BF746098FBB10AC76640681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EF9E68F5897D442BBAB1A7505F5ABE08&lt;/guid&gt;&#10;        &lt;description /&gt;&#10;        &lt;date&gt;8/30/2013 1:45:2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B6E79F8DC674655BC7C456FE5018D17&lt;/guid&gt;&#10;            &lt;repollguid&gt;0CF0F2D13A314B2996FA8127E8341900&lt;/repollguid&gt;&#10;            &lt;sourceid&gt;B969DBD9BF47466C86865364C1063CD7&lt;/sourceid&gt;&#10;            &lt;questiontext&gt;When traveling around a curve, it is possible that velocity and acceleration can point in the same direction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5EAB2D12924949F09F4190D74196F333&lt;/guid&gt;&#10;                    &lt;answertext&gt;True&lt;/answertext&gt;&#10;                    &lt;valuetype&gt;-1&lt;/valuetype&gt;&#10;                &lt;/answer&gt;&#10;                &lt;answer&gt;&#10;                    &lt;guid&gt;0759E1CAF0994F8BBFEAD158362FB701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320FC24AF4164E09B41FE8099B54EE96&lt;/guid&gt;&#10;        &lt;description /&gt;&#10;        &lt;date&gt;8/30/2013 1:34:46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D6631A22BA92476FAF1D34CFD4FB1F56&lt;/guid&gt;&#10;            &lt;repollguid&gt;CE0E69C24D4045EDADC3A0F22F410804&lt;/repollguid&gt;&#10;            &lt;sourceid&gt;66DBA858FD864F13ABDCF455253C4C1B&lt;/sourceid&gt;&#10;            &lt;questiontext&gt;The definition of acceleration in the plane is different and requires special consideration, in comparison to the standard definition of acceleration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59827AC98D914A23B789C2E19293E64B&lt;/guid&gt;&#10;                    &lt;answertext&gt;True&lt;/answertext&gt;&#10;                    &lt;valuetype&gt;-1&lt;/valuetype&gt;&#10;                &lt;/answer&gt;&#10;                &lt;answer&gt;&#10;                    &lt;guid&gt;EBC3AF1D43AD4463B9528738A0F1BCC0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DEB823D8E8524A0B9DD07236E9A7CFB5&lt;/guid&gt;&#10;        &lt;description /&gt;&#10;        &lt;date&gt;8/30/2013 1:36:1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F110B1EEBB94D5D8B0DB372131A42CB&lt;/guid&gt;&#10;            &lt;repollguid&gt;5885EBE30D2841B8962DDC1AC7CE3804&lt;/repollguid&gt;&#10;            &lt;sourceid&gt;65860D6CD3FE4AF5938FAF2C43A22589&lt;/sourceid&gt;&#10;            &lt;questiontext&gt;If you are traveling around a curve and speeding up, your acceleration will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17C7306EFB54E21B4E54DF56EBBAF60&lt;/guid&gt;&#10;                    &lt;answertext&gt;point into the curve&lt;/answertext&gt;&#10;                    &lt;valuetype&gt;1&lt;/valuetype&gt;&#10;                &lt;/answer&gt;&#10;                &lt;answer&gt;&#10;                    &lt;guid&gt;2F29252455D5403F8513A36BA01F7CAC&lt;/guid&gt;&#10;                    &lt;answertext&gt;point out of the curve&lt;/answertext&gt;&#10;                    &lt;valuetype&gt;-1&lt;/valuetype&gt;&#10;                &lt;/answer&gt;&#10;                &lt;answer&gt;&#10;                    &lt;guid&gt;AE29A51F5DF54F62859515ECD3FB1321&lt;/guid&gt;&#10;                    &lt;answertext&gt;point either into or out of the curve depending on how fast we are speeding up.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193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The definition of velocity in the plane is different and requires special consideration, in comparison to the standard definition of velocity.</vt:lpstr>
      <vt:lpstr>The definition of acceleration in the plane is different and requires special consideration, in comparison to the standard definition of acceleration.</vt:lpstr>
      <vt:lpstr>If you are traveling around a curve and speeding up, your acceleration will</vt:lpstr>
      <vt:lpstr>If you are traveling around a curve and slowing down, your acceleration will</vt:lpstr>
      <vt:lpstr>If you are traveling around a curve at a constant speed, your acceleration will</vt:lpstr>
      <vt:lpstr>When traveling around a curve, it is possible that velocity and acceleration can point in the same direction.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definition of velocity in the plane is different and requires special consideration, in comparison to the standard definition of velocity.</dc:title>
  <dc:creator>Karl H. Frinkle</dc:creator>
  <cp:lastModifiedBy>Karl H. Frinkle</cp:lastModifiedBy>
  <cp:revision>8</cp:revision>
  <dcterms:created xsi:type="dcterms:W3CDTF">2013-08-30T18:10:25Z</dcterms:created>
  <dcterms:modified xsi:type="dcterms:W3CDTF">2013-08-30T18:50:40Z</dcterms:modified>
</cp:coreProperties>
</file>