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3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07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4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7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7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1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2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7496-5ECD-4455-9031-D3AADFBB2223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1091-87D1-45F1-8484-7E7E54B35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1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6.emf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is NOT a force?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Friction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Gravity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Tension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Normal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3154946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0"/>
            <a:ext cx="1294638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4668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74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vector forces acting on an object can be represented as a single vector force acting on the object.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962400"/>
            <a:ext cx="4114800" cy="2163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75449070"/>
              </p:ext>
            </p:extLst>
          </p:nvPr>
        </p:nvGraphicFramePr>
        <p:xfrm>
          <a:off x="4508500" y="3657600"/>
          <a:ext cx="45720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657600"/>
                        <a:ext cx="45720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41021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2837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The SI unit for measuring force is the …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Newton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Gauss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Zeta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Pound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63616632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5179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1638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/>
          </a:bodyPr>
          <a:lstStyle/>
          <a:p>
            <a:r>
              <a:rPr lang="en-US" dirty="0" smtClean="0"/>
              <a:t>Objects tend to move in a straight line unless acted upon by a force is a property called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Momentum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Equilibrium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Inertia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acceleration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54708126"/>
              </p:ext>
            </p:extLst>
          </p:nvPr>
        </p:nvGraphicFramePr>
        <p:xfrm>
          <a:off x="4508500" y="3505200"/>
          <a:ext cx="4572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43307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7181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/>
          </a:bodyPr>
          <a:lstStyle/>
          <a:p>
            <a:r>
              <a:rPr lang="en-US" dirty="0" smtClean="0"/>
              <a:t>When the net forces acting on an object sum to zero, the object is said to be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moving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 equilibrium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inertial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accelerating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49043998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971800"/>
            <a:ext cx="2417763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774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dirty="0" smtClean="0"/>
              <a:t>Newton’s first law is valid in all observation frames of reference.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41447164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38227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3774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3811178C7424E018C050F35473A119E&lt;/guid&gt;&#10;        &lt;description /&gt;&#10;        &lt;date&gt;9/5/2013 11:55:5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A22C499DF57447AB8323335B5F31033&lt;/guid&gt;&#10;            &lt;repollguid&gt;02F820C2758C4FABB99F5F2D090750F8&lt;/repollguid&gt;&#10;            &lt;sourceid&gt;8DCDF455BAB94DF5B65192D008476AF9&lt;/sourceid&gt;&#10;            &lt;questiontext&gt;Objects tend to move in a straight line unless acted upon by a force is a property calle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D49679B789341C0A30E478395BB1DD9&lt;/guid&gt;&#10;                    &lt;answertext&gt;Momentum&lt;/answertext&gt;&#10;                    &lt;valuetype&gt;-1&lt;/valuetype&gt;&#10;                &lt;/answer&gt;&#10;                &lt;answer&gt;&#10;                    &lt;guid&gt;B2821304B16F427BB17308D12A18A3A9&lt;/guid&gt;&#10;                    &lt;answertext&gt;Equilibrium&lt;/answertext&gt;&#10;                    &lt;valuetype&gt;-1&lt;/valuetype&gt;&#10;                &lt;/answer&gt;&#10;                &lt;answer&gt;&#10;                    &lt;guid&gt;72E5A7EF368B49A4A15977BEEADEFEA1&lt;/guid&gt;&#10;                    &lt;answertext&gt;Inertia&lt;/answertext&gt;&#10;                    &lt;valuetype&gt;1&lt;/valuetype&gt;&#10;                &lt;/answer&gt;&#10;                &lt;answer&gt;&#10;                    &lt;guid&gt;D93F980758D74C3BBE387996167DFD28&lt;/guid&gt;&#10;                    &lt;answertext&gt;acceleration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726851F850849CEAA8B0E121117661A&lt;/guid&gt;&#10;        &lt;description /&gt;&#10;        &lt;date&gt;9/5/2013 12:33:1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1130D72415343C597A3B44334CFB866&lt;/guid&gt;&#10;            &lt;repollguid&gt;B436C83B459548F7B38933DF19CDCB99&lt;/repollguid&gt;&#10;            &lt;sourceid&gt;A467880BE2CE4DAF825619BF3D070B72&lt;/sourceid&gt;&#10;            &lt;questiontext&gt;When the net forces acting on an object sum to zero, the object is said to be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BADBEAF955E44DBA447515D6CE7DE24&lt;/guid&gt;&#10;                    &lt;answertext&gt;not moving&lt;/answertext&gt;&#10;                    &lt;valuetype&gt;-1&lt;/valuetype&gt;&#10;                &lt;/answer&gt;&#10;                &lt;answer&gt;&#10;                    &lt;guid&gt;674C8B759C174154B3A647633C5D9651&lt;/guid&gt;&#10;                    &lt;answertext&gt;in equilibrium&lt;/answertext&gt;&#10;                    &lt;valuetype&gt;1&lt;/valuetype&gt;&#10;                &lt;/answer&gt;&#10;                &lt;answer&gt;&#10;                    &lt;guid&gt;FAD6B3A08A4E4EC5B3E695B2A83F7672&lt;/guid&gt;&#10;                    &lt;answertext&gt;inertial&lt;/answertext&gt;&#10;                    &lt;valuetype&gt;-1&lt;/valuetype&gt;&#10;                &lt;/answer&gt;&#10;                &lt;answer&gt;&#10;                    &lt;guid&gt;850BADF5620543189F632384672F1BFE&lt;/guid&gt;&#10;                    &lt;answertext&gt;accelerating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B9B1A8E1E6045F2824D0A25D08DA81A&lt;/guid&gt;&#10;        &lt;description /&gt;&#10;        &lt;date&gt;9/5/2013 11:45:2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9EE674CD374479DA8D383DFAA125926&lt;/guid&gt;&#10;            &lt;repollguid&gt;9A8D892129F943428C7AE1320D995C63&lt;/repollguid&gt;&#10;            &lt;sourceid&gt;E6D85809F3B44847831EF44697F48A83&lt;/sourceid&gt;&#10;            &lt;questiontext&gt;Which of the following is NOT a forc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687CE4146BF4803BCE0A35CE01736D1&lt;/guid&gt;&#10;                    &lt;answertext&gt;Friction&lt;/answertext&gt;&#10;                    &lt;valuetype&gt;-1&lt;/valuetype&gt;&#10;                &lt;/answer&gt;&#10;                &lt;answer&gt;&#10;                    &lt;guid&gt;A3A971B4DA4F4AAC9F938040E35D9B93&lt;/guid&gt;&#10;                    &lt;answertext&gt;Gravity&lt;/answertext&gt;&#10;                    &lt;valuetype&gt;1&lt;/valuetype&gt;&#10;                &lt;/answer&gt;&#10;                &lt;answer&gt;&#10;                    &lt;guid&gt;F9C61E4F2DFB4F62A5A42F9854918E61&lt;/guid&gt;&#10;                    &lt;answertext&gt;Tension&lt;/answertext&gt;&#10;                    &lt;valuetype&gt;-1&lt;/valuetype&gt;&#10;                &lt;/answer&gt;&#10;                &lt;answer&gt;&#10;                    &lt;guid&gt;2E7DEB5DAB634D7E865A0F578431EE2D&lt;/guid&gt;&#10;                    &lt;answertext&gt;Normal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2BC7F3ED54C4DB6A04F591C553BB746&lt;/guid&gt;&#10;        &lt;description /&gt;&#10;        &lt;date&gt;9/5/2013 12:35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A1FEF965319437FB03C5FE3038FBE94&lt;/guid&gt;&#10;            &lt;repollguid&gt;F3D73C4C01264F4F96F06F21D62BCD7B&lt;/repollguid&gt;&#10;            &lt;sourceid&gt;E9ACB4E50F0F4167AC6C321EDC6F1DD2&lt;/sourceid&gt;&#10;            &lt;questiontext&gt;Newton’s first law is valid in all observation frames of referen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AB7D6216B9B14B83A873203FCED9AB69&lt;/guid&gt;&#10;                    &lt;answertext&gt;True&lt;/answertext&gt;&#10;                    &lt;valuetype&gt;-1&lt;/valuetype&gt;&#10;                &lt;/answer&gt;&#10;                &lt;answer&gt;&#10;                    &lt;guid&gt;F42237A082A8444EB4E9070B2F21482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512DB2B1D0141BC9C40B0227DD822D7&lt;/guid&gt;&#10;        &lt;description /&gt;&#10;        &lt;date&gt;9/5/2013 11:49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16D0348F862403AAC2683DF163E879D&lt;/guid&gt;&#10;            &lt;repollguid&gt;AF84E28C83E24F2BA75EB0330B90115A&lt;/repollguid&gt;&#10;            &lt;sourceid&gt;839D86F03A09430AAD5C443242BC6098&lt;/sourceid&gt;&#10;            &lt;questiontext&gt;Two vector forces acting on an object can be represented as a single vector force acting on the objec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08A3B1650CC4DFC84A05305A9D8BF2C&lt;/guid&gt;&#10;                    &lt;answertext&gt;True&lt;/answertext&gt;&#10;                    &lt;valuetype&gt;1&lt;/valuetype&gt;&#10;                &lt;/answer&gt;&#10;                &lt;answer&gt;&#10;                    &lt;guid&gt;0CB86342803D456DA29B390403CEB3A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685BACD0D0A49D9A9AA4C0E3C99CD5F&lt;/guid&gt;&#10;        &lt;description /&gt;&#10;        &lt;date&gt;9/5/2013 11:51:5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D485264362643D1A4697E430D223BEE&lt;/guid&gt;&#10;            &lt;repollguid&gt;1BEE3C9116A04CACB54DEC8341D0862A&lt;/repollguid&gt;&#10;            &lt;sourceid&gt;A5EE8E6846844B4CB45F42D96B3B56F0&lt;/sourceid&gt;&#10;            &lt;questiontext&gt;The SI unit for measuring force is the 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6FDF796F2EC4816B057DD7867AB0230&lt;/guid&gt;&#10;                    &lt;answertext&gt;Joule&lt;/answertext&gt;&#10;                    &lt;valuetype&gt;-1&lt;/valuetype&gt;&#10;                &lt;/answer&gt;&#10;                &lt;answer&gt;&#10;                    &lt;guid&gt;2FFA61FF394C4685B12DC7B638A34153&lt;/guid&gt;&#10;                    &lt;answertext&gt;Newton&lt;/answertext&gt;&#10;                    &lt;valuetype&gt;1&lt;/valuetype&gt;&#10;                &lt;/answer&gt;&#10;                &lt;answer&gt;&#10;                    &lt;guid&gt;439E3CAA2A864D5EB04DF3B8C5B5D228&lt;/guid&gt;&#10;                    &lt;answertext&gt;Gauss&lt;/answertext&gt;&#10;                    &lt;valuetype&gt;-1&lt;/valuetype&gt;&#10;                &lt;/answer&gt;&#10;                &lt;answer&gt;&#10;                    &lt;guid&gt;1E4FF5C6347540CEA9375DCE9BD7BE67&lt;/guid&gt;&#10;                    &lt;answertext&gt;Zeta&lt;/answertext&gt;&#10;                    &lt;valuetype&gt;-1&lt;/valuetype&gt;&#10;                &lt;/answer&gt;&#10;                &lt;answer&gt;&#10;                    &lt;guid&gt;C0FBB3FC890341B993FFAC9BC24EE374&lt;/guid&gt;&#10;                    &lt;answertext&gt;Pound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109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Which of the following is NOT a force?</vt:lpstr>
      <vt:lpstr>Two vector forces acting on an object can be represented as a single vector force acting on the object.</vt:lpstr>
      <vt:lpstr>The SI unit for measuring force is the …</vt:lpstr>
      <vt:lpstr>Objects tend to move in a straight line unless acted upon by a force is a property called</vt:lpstr>
      <vt:lpstr>When the net forces acting on an object sum to zero, the object is said to be </vt:lpstr>
      <vt:lpstr>Newton’s first law is valid in all observation frames of reference.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of the following is NOT a force?</dc:title>
  <dc:creator>Karl H. Frinkle</dc:creator>
  <cp:lastModifiedBy>Karl H. Frinkle</cp:lastModifiedBy>
  <cp:revision>8</cp:revision>
  <dcterms:created xsi:type="dcterms:W3CDTF">2013-09-05T16:44:47Z</dcterms:created>
  <dcterms:modified xsi:type="dcterms:W3CDTF">2013-09-05T17:37:04Z</dcterms:modified>
</cp:coreProperties>
</file>