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7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8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9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6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4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1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7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5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1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8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3E43D-AB08-47C2-83C7-79C17D6B371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CCD65-643A-4DD6-BA39-26ECB57D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8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6.emf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A constant net force causes an object to undergo a constant acceleration.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352800"/>
            <a:ext cx="4114800" cy="2773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400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400" dirty="0" smtClean="0"/>
              <a:t>False</a:t>
            </a:r>
            <a:endParaRPr lang="en-US" sz="44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92482810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98520"/>
            <a:ext cx="1157542" cy="67056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0851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A constant </a:t>
            </a:r>
            <a:r>
              <a:rPr lang="en-US" sz="4800" dirty="0" smtClean="0"/>
              <a:t>non-zero net </a:t>
            </a:r>
            <a:r>
              <a:rPr lang="en-US" sz="4800" dirty="0" smtClean="0"/>
              <a:t>force on an object will cause its velocity to change.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962400"/>
            <a:ext cx="4114800" cy="2163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 smtClean="0"/>
              <a:t>False</a:t>
            </a:r>
            <a:endParaRPr lang="en-US" sz="4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22471241"/>
              </p:ext>
            </p:extLst>
          </p:nvPr>
        </p:nvGraphicFramePr>
        <p:xfrm>
          <a:off x="4508500" y="3505200"/>
          <a:ext cx="4572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-10160" y="4008120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0752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constant non-zero net force applied to an object initially at rest will cause the object to move with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048000"/>
            <a:ext cx="4114800" cy="3078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 constant velocity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velocity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velocity with increasing magnitude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44469397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971800" y="4787900"/>
            <a:ext cx="939800" cy="9398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0631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Which </a:t>
            </a:r>
            <a:r>
              <a:rPr lang="en-US" sz="4800" dirty="0" smtClean="0"/>
              <a:t>of the following changes </a:t>
            </a:r>
            <a:r>
              <a:rPr lang="en-US" sz="4800" dirty="0" smtClean="0"/>
              <a:t>when measured on a different planet?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Mass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mass and weight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1977510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86000" y="4036226"/>
            <a:ext cx="685800" cy="709538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4932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When measuring weight on a planet with gravity 2g, your weight will be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Twice that of on earth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same as on earth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½ that of on earth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4276571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flipH="1">
            <a:off x="3352800" y="3581400"/>
            <a:ext cx="787400" cy="5842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0736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An object in free fall under the influence of Earth’s gravity has no weight.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114800" cy="2011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400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400" dirty="0" smtClean="0"/>
              <a:t>False</a:t>
            </a:r>
            <a:endParaRPr lang="en-US" sz="44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46513571"/>
              </p:ext>
            </p:extLst>
          </p:nvPr>
        </p:nvGraphicFramePr>
        <p:xfrm>
          <a:off x="4508500" y="3505200"/>
          <a:ext cx="4572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831080"/>
            <a:ext cx="1161415" cy="804672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9250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365674BD09D4FCE8039D5478FA24AEA&lt;/guid&gt;&#10;        &lt;description /&gt;&#10;        &lt;date&gt;9/9/2013 12:51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EC7918BA82C4717868937D36D509870&lt;/guid&gt;&#10;            &lt;repollguid&gt;8A2D7D3201E54D75A6C049FC70E159A1&lt;/repollguid&gt;&#10;            &lt;sourceid&gt;8934ED9F668446D483E97DC2FDBA4B27&lt;/sourceid&gt;&#10;            &lt;questiontext&gt;Which of the following changes when measured on a different plane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7507269878B46DB893A2602A339164F&lt;/guid&gt;&#10;                    &lt;answertext&gt;Mass&lt;/answertext&gt;&#10;                    &lt;valuetype&gt;-1&lt;/valuetype&gt;&#10;                &lt;/answer&gt;&#10;                &lt;answer&gt;&#10;                    &lt;guid&gt;ECD71F1F94964363AA0D68ABB44437B0&lt;/guid&gt;&#10;                    &lt;answertext&gt;Weight&lt;/answertext&gt;&#10;                    &lt;valuetype&gt;1&lt;/valuetype&gt;&#10;                &lt;/answer&gt;&#10;                &lt;answer&gt;&#10;                    &lt;guid&gt;42E758D3A2EA4A26B3A8A7F4858D1B74&lt;/guid&gt;&#10;                    &lt;answertext&gt;Both mass and weight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F42A305C8A4DCD90D3C8035917A433&lt;/guid&gt;&#10;        &lt;description /&gt;&#10;        &lt;date&gt;9/9/2013 12:53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44C0F315DF14878B6CFB13A054519AB&lt;/guid&gt;&#10;            &lt;repollguid&gt;34240677A8E049AC8C06C5AB8471211C&lt;/repollguid&gt;&#10;            &lt;sourceid&gt;80D26D232A4A4F4AB4523FA68B3EC75A&lt;/sourceid&gt;&#10;            &lt;questiontext&gt;When measuring weight on a planet with gravity 2g, your weight will b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9D8C19854494542B2A6941BE1DC9320&lt;/guid&gt;&#10;                    &lt;answertext&gt;Twice that of on earth&lt;/answertext&gt;&#10;                    &lt;valuetype&gt;1&lt;/valuetype&gt;&#10;                &lt;/answer&gt;&#10;                &lt;answer&gt;&#10;                    &lt;guid&gt;7EE6A7A6830A4072BA077E1563E2B76C&lt;/guid&gt;&#10;                    &lt;answertext&gt;The same as on earth&lt;/answertext&gt;&#10;                    &lt;valuetype&gt;-1&lt;/valuetype&gt;&#10;                &lt;/answer&gt;&#10;                &lt;answer&gt;&#10;                    &lt;guid&gt;A1C782755EBD4DA4BFE24483B664AB03&lt;/guid&gt;&#10;                    &lt;answertext&gt;½ that of on earth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TrueFalse"/>
  <p:tag name="TPQUESTIONXML" val="﻿&lt;?xml version=&quot;1.0&quot; encoding=&quot;utf-8&quot;?&gt;&#10;&lt;questionlist&gt;&#10;    &lt;properties&gt;&#10;        &lt;guid&gt;0989143D92554F358A435AB9B98CD8EF&lt;/guid&gt;&#10;        &lt;description /&gt;&#10;        &lt;date&gt;9/9/2013 12:41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76184A5998548128070E2D1D1AF0849&lt;/guid&gt;&#10;            &lt;repollguid&gt;BDA471FD1D1D464A998FA562E7CC3F59&lt;/repollguid&gt;&#10;            &lt;sourceid&gt;A1BCA08D9AB94FE3ADE010F1798C3F84&lt;/sourceid&gt;&#10;            &lt;questiontext&gt;A constant net force causes an object to undergo a constant acceler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9DC1272699C34E2192EBBD7E69A49867&lt;/guid&gt;&#10;                    &lt;answertext&gt;True&lt;/answertext&gt;&#10;                    &lt;valuetype&gt;1&lt;/valuetype&gt;&#10;                &lt;/answer&gt;&#10;                &lt;answer&gt;&#10;                    &lt;guid&gt;4FFCD22B77A846438D44F23682EA182F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94DF9B15DF1476A929D5DE7D9B07FA4&lt;/guid&gt;&#10;        &lt;description /&gt;&#10;        &lt;date&gt;9/9/2013 12:57:0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2A5AEA7607D4327A22881E0A14F7986&lt;/guid&gt;&#10;            &lt;repollguid&gt;465A74E5F40D4CCCBC1D7D43A7DE07ED&lt;/repollguid&gt;&#10;            &lt;sourceid&gt;909A21BD182141C897C91CBCDF518571&lt;/sourceid&gt;&#10;            &lt;questiontext&gt;An object in free fall under the influence of Earth’s gravity has no weigh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63D10AE1F1646629BBBF667F2A971AD&lt;/guid&gt;&#10;                    &lt;answertext&gt;True&lt;/answertext&gt;&#10;                    &lt;valuetype&gt;-1&lt;/valuetype&gt;&#10;                &lt;/answer&gt;&#10;                &lt;answer&gt;&#10;                    &lt;guid&gt;B10AB3836E6E46969937261C52B51A4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31801C26EC34044AB8E9C627018F351&lt;/guid&gt;&#10;        &lt;description /&gt;&#10;        &lt;date&gt;9/9/2013 12:45:1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85C4A5BFDE4D5CAAF3E41317996414&lt;/guid&gt;&#10;            &lt;repollguid&gt;AED330CEE434407294169F973410EC67&lt;/repollguid&gt;&#10;            &lt;sourceid&gt;65A907E5B83B4314BDF2ECDF1CCFBB20&lt;/sourceid&gt;&#10;            &lt;questiontext&gt;A constant non-zero net force on an object will cause its velocity to chang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F86F82DB4384A11962707DD65461EE0&lt;/guid&gt;&#10;                    &lt;answertext&gt;True&lt;/answertext&gt;&#10;                    &lt;valuetype&gt;1&lt;/valuetype&gt;&#10;                &lt;/answer&gt;&#10;                &lt;answer&gt;&#10;                    &lt;guid&gt;A3CE4C7F101A496CB3AA5D175789A256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9F073AFE7204E5E8F58A65F4EF9650F&lt;/guid&gt;&#10;        &lt;description /&gt;&#10;        &lt;date&gt;9/9/2013 12:50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8F70E5A01A5491781DB1AAD7BAF2033&lt;/guid&gt;&#10;            &lt;repollguid&gt;5D7C1A70929C485DAEE90BC96A28B1C5&lt;/repollguid&gt;&#10;            &lt;sourceid&gt;D07967080AB7493093C601B1DD37CC15&lt;/sourceid&gt;&#10;            &lt;questiontext&gt;A constant non-zero net force applied to an object initially at rest will cause the object to move with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05D0A371E34A4084870BA13DE1AE39&lt;/guid&gt;&#10;                    &lt;answertext&gt;A constant velocity&lt;/answertext&gt;&#10;                    &lt;valuetype&gt;-1&lt;/valuetype&gt;&#10;                &lt;/answer&gt;&#10;                &lt;answer&gt;&#10;                    &lt;guid&gt;8D08AA1A69D643C39DD993570488CD67&lt;/guid&gt;&#10;                    &lt;answertext&gt;No velocity&lt;/answertext&gt;&#10;                    &lt;valuetype&gt;-1&lt;/valuetype&gt;&#10;                &lt;/answer&gt;&#10;                &lt;answer&gt;&#10;                    &lt;guid&gt;EB94469491D04E7EB0C277BD4DD3FAB5&lt;/guid&gt;&#10;                    &lt;answertext&gt;An velocity with increasing magnitud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125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A constant net force causes an object to undergo a constant acceleration.</vt:lpstr>
      <vt:lpstr>A constant non-zero net force on an object will cause its velocity to change.</vt:lpstr>
      <vt:lpstr>A constant non-zero net force applied to an object initially at rest will cause the object to move with </vt:lpstr>
      <vt:lpstr>Which of the following changes when measured on a different planet?</vt:lpstr>
      <vt:lpstr>When measuring weight on a planet with gravity 2g, your weight will be</vt:lpstr>
      <vt:lpstr>An object in free fall under the influence of Earth’s gravity has no weight.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constant net force causes an object to undergo a constant acceleration.</dc:title>
  <dc:creator>Karl H. Frinkle</dc:creator>
  <cp:lastModifiedBy>Karl H. Frinkle</cp:lastModifiedBy>
  <cp:revision>11</cp:revision>
  <dcterms:created xsi:type="dcterms:W3CDTF">2013-09-09T17:40:04Z</dcterms:created>
  <dcterms:modified xsi:type="dcterms:W3CDTF">2013-09-10T16:30:59Z</dcterms:modified>
</cp:coreProperties>
</file>