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6278A-472F-4CC0-B584-7DDBEADE1FBA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D1BA9-FA04-4CF8-8389-9A0D2853B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D1BA9-FA04-4CF8-8389-9A0D2853B2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7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8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1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6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7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2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6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4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7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D4309-68CA-4693-A4BF-43B1DD357EF6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C6AF5-54BE-4523-B3D3-2B609BCD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5.emf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0.xml"/><Relationship Id="rId7" Type="http://schemas.openxmlformats.org/officeDocument/2006/relationships/oleObject" Target="../embeddings/oleObject6.bin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It takes 12 N of force to compress a spring 5 cm from equilibrium.  How much force is required to compress the spring 15 cm from equilibrium?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114800" cy="3505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8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12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24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36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48 N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19113511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489448"/>
            <a:ext cx="884238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3694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29257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The force of friction is proportional to an objects mass.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581400"/>
            <a:ext cx="4114800" cy="2544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7136034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42714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7942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2925762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The force of friction points opposite the direction of motion.</a:t>
            </a:r>
            <a:endParaRPr lang="en-US" sz="4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581400"/>
            <a:ext cx="4114800" cy="2544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85488559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37211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4247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/>
              <a:t>Centripetal force for uniform circular motion points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 the direction of motion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toward the center of the circle of motion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away from the center of the circle.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18145215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flipH="1">
            <a:off x="4495800" y="4007265"/>
            <a:ext cx="685800" cy="6477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5868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magnitude of radial force changes depending upon whether the circle of motion is vertical versus horizontal.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4038600"/>
            <a:ext cx="4114800" cy="2087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22095764"/>
              </p:ext>
            </p:extLst>
          </p:nvPr>
        </p:nvGraphicFramePr>
        <p:xfrm>
          <a:off x="4508500" y="3505200"/>
          <a:ext cx="4572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5720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015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If an object slides along the lower half of a perfectly circular ramp, when it reaches the bottom of the ramp, which is greater?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657600"/>
            <a:ext cx="4114800" cy="2468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upward push of the ramp.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downward pull of the earth.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10915217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CAI1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733800"/>
            <a:ext cx="990600" cy="105053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53133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E10BA6DFFA24285B263A168154E6EBB&lt;/guid&gt;&#10;        &lt;description /&gt;&#10;        &lt;date&gt;9/18/2013 2:10:2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C5E832A14BF4BA3A8663BA2448559F7&lt;/guid&gt;&#10;            &lt;repollguid&gt;0EC50158BC0640EFA80E2E7E95B59B90&lt;/repollguid&gt;&#10;            &lt;sourceid&gt;6469C9A01BE7479C94D0CAD8DB7C0F00&lt;/sourceid&gt;&#10;            &lt;questiontext&gt;Centripetal force for uniform circular motion point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38E18A59CD04A06922230B7EBE2D266&lt;/guid&gt;&#10;                    &lt;answertext&gt;in the direction of motion&lt;/answertext&gt;&#10;                    &lt;valuetype&gt;-1&lt;/valuetype&gt;&#10;                &lt;/answer&gt;&#10;                &lt;answer&gt;&#10;                    &lt;guid&gt;C627EDB0EF8540429680CCC0B3D6609B&lt;/guid&gt;&#10;                    &lt;answertext&gt;toward the center of the circle of motion&lt;/answertext&gt;&#10;                    &lt;valuetype&gt;1&lt;/valuetype&gt;&#10;                &lt;/answer&gt;&#10;                &lt;answer&gt;&#10;                    &lt;guid&gt;FA4F9D085A814D45BA0C10B270F19FE2&lt;/guid&gt;&#10;                    &lt;answertext&gt;away from the center of the circle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62766E8D5AA431AADCFD71FD498CD95&lt;/guid&gt;&#10;        &lt;description /&gt;&#10;        &lt;date&gt;9/18/2013 2:13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974CCCE3BBE4530A124DD5BFCF185C3&lt;/guid&gt;&#10;            &lt;repollguid&gt;E972808E17804A34BF385DDC6D8F0C5F&lt;/repollguid&gt;&#10;            &lt;sourceid&gt;8D89FB4D1FAF4B6D8DED66A872A92057&lt;/sourceid&gt;&#10;            &lt;questiontext&gt;The magnitude of radial force changes depending upon whether the circle of motion is vertical versus horizontal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E5A65C8BD4D435DA661E1424D26B035&lt;/guid&gt;&#10;                    &lt;answertext&gt;True&lt;/answertext&gt;&#10;                    &lt;valuetype&gt;-1&lt;/valuetype&gt;&#10;                &lt;/answer&gt;&#10;                &lt;answer&gt;&#10;                    &lt;guid&gt;913E79DF58A4466791231B3BE064517A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8544A3653B554BCC8927B825D308730B&lt;/guid&gt;&#10;        &lt;description /&gt;&#10;        &lt;date&gt;9/18/2013 2:15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0B7DC029F24C1E9AC7A22C9CB9B4BD&lt;/guid&gt;&#10;            &lt;repollguid&gt;9F6E6CF6FFEA40A69C6B3C450327F66F&lt;/repollguid&gt;&#10;            &lt;sourceid&gt;FAB847C08EA6460CAE1AB1A8FC3EBF92&lt;/sourceid&gt;&#10;            &lt;questiontext&gt;If an object slides along the lower half of a perfectly circular ramp, when it reaches the bottom of the ramp, which is great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C128714809846049BE371EB3DB405A2&lt;/guid&gt;&#10;                    &lt;answertext&gt;The upward push of the ramp.&lt;/answertext&gt;&#10;                    &lt;valuetype&gt;1&lt;/valuetype&gt;&#10;                &lt;/answer&gt;&#10;                &lt;answer&gt;&#10;                    &lt;guid&gt;5CF2F64CFB854B8CAAB63534BE4DA6C6&lt;/guid&gt;&#10;                    &lt;answertext&gt;The downward pull of the earth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DF7C9E594D847F1A5E42A5074000284&lt;/guid&gt;&#10;        &lt;description /&gt;&#10;        &lt;date&gt;9/18/2013 2:02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D5E052086F48C2A3FA021B23616D90&lt;/guid&gt;&#10;            &lt;repollguid&gt;5AAC0AD713C34CF281AD44F93E4C2E10&lt;/repollguid&gt;&#10;            &lt;sourceid&gt;7738BD3C1D184738AFA3645BAF68DD58&lt;/sourceid&gt;&#10;            &lt;questiontext&gt;It takes 12 N of force to compress a spring 5 cm from equilibrium.  How much force is required to compress the spring 15 cm from equilibrium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A9CD8EA722842C1A38C33DCF7C562F6&lt;/guid&gt;&#10;                    &lt;answertext&gt;4 N&lt;/answertext&gt;&#10;                    &lt;valuetype&gt;-1&lt;/valuetype&gt;&#10;                &lt;/answer&gt;&#10;                &lt;answer&gt;&#10;                    &lt;guid&gt;4F946ACB70F14D3192914F9633983428&lt;/guid&gt;&#10;                    &lt;answertext&gt;8 N&lt;/answertext&gt;&#10;                    &lt;valuetype&gt;-1&lt;/valuetype&gt;&#10;                &lt;/answer&gt;&#10;                &lt;answer&gt;&#10;                    &lt;guid&gt;55115409C8AD47FCA0D06ADA15BF3BA7&lt;/guid&gt;&#10;                    &lt;answertext&gt;12 N&lt;/answertext&gt;&#10;                    &lt;valuetype&gt;-1&lt;/valuetype&gt;&#10;                &lt;/answer&gt;&#10;                &lt;answer&gt;&#10;                    &lt;guid&gt;FFCD9A0546514D16A4956F29DB2EFC25&lt;/guid&gt;&#10;                    &lt;answertext&gt;24 N&lt;/answertext&gt;&#10;                    &lt;valuetype&gt;-1&lt;/valuetype&gt;&#10;                &lt;/answer&gt;&#10;                &lt;answer&gt;&#10;                    &lt;guid&gt;822D6AFF84B24F9A875CC1B939464873&lt;/guid&gt;&#10;                    &lt;answertext&gt;36 N&lt;/answertext&gt;&#10;                    &lt;valuetype&gt;1&lt;/valuetype&gt;&#10;                &lt;/answer&gt;&#10;                &lt;answer&gt;&#10;                    &lt;guid&gt;F76E2204F6404A62BE8A4DCB2F07D20C&lt;/guid&gt;&#10;                    &lt;answertext&gt;48 N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48BEA4C0CA349948D19CC833A442960&lt;/guid&gt;&#10;        &lt;description /&gt;&#10;        &lt;date&gt;9/18/2013 2:07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8329B33D1A0435EA65DF4A233548CDA&lt;/guid&gt;&#10;            &lt;repollguid&gt;E0429476071D49A08B8EF36570FEBA91&lt;/repollguid&gt;&#10;            &lt;sourceid&gt;C79D4B331422480EBABE98C666F73B26&lt;/sourceid&gt;&#10;            &lt;questiontext&gt;The force of friction is proportional to an objects mas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979C42FF89324DDC935078B967908E4A&lt;/guid&gt;&#10;                    &lt;answertext&gt;True&lt;/answertext&gt;&#10;                    &lt;valuetype&gt;-1&lt;/valuetype&gt;&#10;                &lt;/answer&gt;&#10;                &lt;answer&gt;&#10;                    &lt;guid&gt;1ECF5879687C40C3BE1B399549E685C5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48BEA4C0CA349948D19CC833A442960&lt;/guid&gt;&#10;        &lt;description /&gt;&#10;        &lt;date&gt;9/18/2013 2:07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6E2B8C55A74CDA81619D7288006D7F&lt;/guid&gt;&#10;            &lt;repollguid&gt;E0429476071D49A08B8EF36570FEBA91&lt;/repollguid&gt;&#10;            &lt;sourceid&gt;C79D4B331422480EBABE98C666F73B26&lt;/sourceid&gt;&#10;            &lt;questiontext&gt;The force of friction points opposite the direction of mo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979C42FF89324DDC935078B967908E4A&lt;/guid&gt;&#10;                    &lt;answertext&gt;True&lt;/answertext&gt;&#10;                    &lt;valuetype&gt;1&lt;/valuetype&gt;&#10;                &lt;/answer&gt;&#10;                &lt;answer&gt;&#10;                    &lt;guid&gt;1ECF5879687C40C3BE1B399549E685C5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157</Words>
  <Application>Microsoft Office PowerPoint</Application>
  <PresentationFormat>On-screen Show (4:3)</PresentationFormat>
  <Paragraphs>24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It takes 12 N of force to compress a spring 5 cm from equilibrium.  How much force is required to compress the spring 15 cm from equilibrium?</vt:lpstr>
      <vt:lpstr>The force of friction is proportional to an objects mass.</vt:lpstr>
      <vt:lpstr>The force of friction points opposite the direction of motion.</vt:lpstr>
      <vt:lpstr>Centripetal force for uniform circular motion points</vt:lpstr>
      <vt:lpstr>The magnitude of radial force changes depending upon whether the circle of motion is vertical versus horizontal.</vt:lpstr>
      <vt:lpstr>If an object slides along the lower half of a perfectly circular ramp, when it reaches the bottom of the ramp, which is greater?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10</cp:revision>
  <dcterms:created xsi:type="dcterms:W3CDTF">2013-09-18T19:02:15Z</dcterms:created>
  <dcterms:modified xsi:type="dcterms:W3CDTF">2013-09-18T19:22:08Z</dcterms:modified>
</cp:coreProperties>
</file>