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59" r:id="rId6"/>
    <p:sldId id="260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3D86-32F0-4064-B92A-92467A5B3B1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778D-D28A-4687-81AD-37D04775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996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3D86-32F0-4064-B92A-92467A5B3B1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778D-D28A-4687-81AD-37D04775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19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3D86-32F0-4064-B92A-92467A5B3B1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778D-D28A-4687-81AD-37D04775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05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3D86-32F0-4064-B92A-92467A5B3B1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778D-D28A-4687-81AD-37D04775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1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3D86-32F0-4064-B92A-92467A5B3B1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778D-D28A-4687-81AD-37D04775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81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3D86-32F0-4064-B92A-92467A5B3B1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778D-D28A-4687-81AD-37D04775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3D86-32F0-4064-B92A-92467A5B3B1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778D-D28A-4687-81AD-37D04775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2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3D86-32F0-4064-B92A-92467A5B3B1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778D-D28A-4687-81AD-37D04775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50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3D86-32F0-4064-B92A-92467A5B3B1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778D-D28A-4687-81AD-37D04775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8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3D86-32F0-4064-B92A-92467A5B3B1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778D-D28A-4687-81AD-37D04775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89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3D86-32F0-4064-B92A-92467A5B3B1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778D-D28A-4687-81AD-37D04775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14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3D86-32F0-4064-B92A-92467A5B3B1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778D-D28A-4687-81AD-37D04775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67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3D86-32F0-4064-B92A-92467A5B3B1B}" type="datetimeFigureOut">
              <a:rPr lang="en-US" smtClean="0"/>
              <a:t>9/19/2013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C778D-D28A-4687-81AD-37D047752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7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2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3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2.xml"/><Relationship Id="rId7" Type="http://schemas.openxmlformats.org/officeDocument/2006/relationships/oleObject" Target="../embeddings/oleObject4.bin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6.xml"/><Relationship Id="rId7" Type="http://schemas.openxmlformats.org/officeDocument/2006/relationships/oleObject" Target="../embeddings/oleObject5.bin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0.xml"/><Relationship Id="rId7" Type="http://schemas.openxmlformats.org/officeDocument/2006/relationships/oleObject" Target="../embeddings/oleObject6.bin"/><Relationship Id="rId2" Type="http://schemas.openxmlformats.org/officeDocument/2006/relationships/tags" Target="../tags/tag1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png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1.xml"/><Relationship Id="rId9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781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Every object composed of matter  exerts a force upon all other objects composed of matter.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4038600"/>
            <a:ext cx="4114800" cy="2087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06900197"/>
              </p:ext>
            </p:extLst>
          </p:nvPr>
        </p:nvGraphicFramePr>
        <p:xfrm>
          <a:off x="4508500" y="3276600"/>
          <a:ext cx="457200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276600"/>
                        <a:ext cx="4572000" cy="346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40843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248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30781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Newton’s Law of Gravitation can be used to compute a person’s weight.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4267200"/>
            <a:ext cx="4114800" cy="1858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94335777"/>
              </p:ext>
            </p:extLst>
          </p:nvPr>
        </p:nvGraphicFramePr>
        <p:xfrm>
          <a:off x="4508500" y="3505200"/>
          <a:ext cx="4572000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505200"/>
                        <a:ext cx="4572000" cy="323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905000" y="4294320"/>
            <a:ext cx="533400" cy="506279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153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Weight = mass * gravity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4114800" cy="3992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199420685"/>
              </p:ext>
            </p:extLst>
          </p:nvPr>
        </p:nvGraphicFramePr>
        <p:xfrm>
          <a:off x="4508500" y="1981200"/>
          <a:ext cx="4572000" cy="476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981200"/>
                        <a:ext cx="4572000" cy="476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752600" y="2438400"/>
            <a:ext cx="990600" cy="9906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4123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The force that you exert on the Earth is ______ the force the Earth exerts on you.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429000"/>
            <a:ext cx="4114800" cy="2697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less than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equal to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more than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871295650"/>
              </p:ext>
            </p:extLst>
          </p:nvPr>
        </p:nvGraphicFramePr>
        <p:xfrm>
          <a:off x="4508500" y="2971800"/>
          <a:ext cx="457200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971800"/>
                        <a:ext cx="4572000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flipH="1">
            <a:off x="2667000" y="4191000"/>
            <a:ext cx="1905000" cy="3556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9022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31242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The moon is pulled directly toward the Earth by Newton’s Law of Gravitation. Why does the moon not collide into the Earth?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19400"/>
            <a:ext cx="4114800" cy="3306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Net force is zero.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Newton’s 3</a:t>
            </a:r>
            <a:r>
              <a:rPr lang="en-US" baseline="30000" dirty="0" smtClean="0"/>
              <a:t>rd</a:t>
            </a:r>
            <a:r>
              <a:rPr lang="en-US" dirty="0" smtClean="0"/>
              <a:t> Law.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moon is constantly falling towards the Earth.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291865297"/>
              </p:ext>
            </p:extLst>
          </p:nvPr>
        </p:nvGraphicFramePr>
        <p:xfrm>
          <a:off x="4508500" y="3276600"/>
          <a:ext cx="457200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276600"/>
                        <a:ext cx="4572000" cy="346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938016"/>
            <a:ext cx="3079560" cy="156057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17229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76200" y="274638"/>
                <a:ext cx="9067800" cy="2849562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en-US" dirty="0" smtClean="0"/>
                  <a:t>The formula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𝐺𝑀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𝑅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dirty="0" smtClean="0"/>
                  <a:t> can be used to theorize the existence of black holes.</a:t>
                </a:r>
                <a:endParaRPr lang="en-US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6200" y="274638"/>
                <a:ext cx="9067800" cy="2849562"/>
              </a:xfrm>
              <a:blipFill rotWithShape="1">
                <a:blip r:embed="rId6"/>
                <a:stretch>
                  <a:fillRect l="-2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124200"/>
            <a:ext cx="4114800" cy="3001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66728431"/>
              </p:ext>
            </p:extLst>
          </p:nvPr>
        </p:nvGraphicFramePr>
        <p:xfrm>
          <a:off x="4508500" y="3429000"/>
          <a:ext cx="45720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429000"/>
                        <a:ext cx="4572000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CAI1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895601"/>
            <a:ext cx="1447800" cy="9144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413921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E009E788542F41288B716B0E53129914"/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5DD70F950A8945A69D6D0FEB5F1A3A53&lt;/guid&gt;&#10;        &lt;description /&gt;&#10;        &lt;date&gt;9/19/2013 11:05:1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31013076AA24DEABD752E1B1F994E78&lt;/guid&gt;&#10;            &lt;repollguid&gt;9BE0DA8427694BB8BA35955D8555C4F6&lt;/repollguid&gt;&#10;            &lt;sourceid&gt;208EE808C43B4C91AEFD869D1B96FFF6&lt;/sourceid&gt;&#10;            &lt;questiontext&gt;The force that you exert on the Earth is ______ the force the Earth exerts on you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7AF40E648C8493EB0C1C1B1B13FE4BF&lt;/guid&gt;&#10;                    &lt;answertext&gt;less than&lt;/answertext&gt;&#10;                    &lt;valuetype&gt;-1&lt;/valuetype&gt;&#10;                &lt;/answer&gt;&#10;                &lt;answer&gt;&#10;                    &lt;guid&gt;8385D1C7678B48189FF405CD15768A92&lt;/guid&gt;&#10;                    &lt;answertext&gt;equal to&lt;/answertext&gt;&#10;                    &lt;valuetype&gt;1&lt;/valuetype&gt;&#10;                &lt;/answer&gt;&#10;                &lt;answer&gt;&#10;                    &lt;guid&gt;64C7B8CB7BDD4E1880F431180F4C7131&lt;/guid&gt;&#10;                    &lt;answertext&gt;more than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76F62177C904E50A3DFD6E4FD1B22F3&lt;/guid&gt;&#10;        &lt;description /&gt;&#10;        &lt;date&gt;9/19/2013 10:40:1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B5B18E66A314EA4ABCC7CC3A1E83A84&lt;/guid&gt;&#10;            &lt;repollguid&gt;994BFAFB07834CB3A7A185BD8DA2E016&lt;/repollguid&gt;&#10;            &lt;sourceid&gt;AD749FEECF01458884CFACE28DD9B7E3&lt;/sourceid&gt;&#10;            &lt;questiontext&gt;The moon is pulled directly toward the Earth by Newton’s Law of Gravitation. Why does the moon not collide into the Earth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A84E03A192A4B75BE106AE36955CFB0&lt;/guid&gt;&#10;                    &lt;answertext&gt;Net force is zero.&lt;/answertext&gt;&#10;                    &lt;valuetype&gt;-1&lt;/valuetype&gt;&#10;                &lt;/answer&gt;&#10;                &lt;answer&gt;&#10;                    &lt;guid&gt;47434266E3D14EF08FFCC1EA2E248E8D&lt;/guid&gt;&#10;                    &lt;answertext&gt;Newton’s 3rd Law.&lt;/answertext&gt;&#10;                    &lt;valuetype&gt;-1&lt;/valuetype&gt;&#10;                &lt;/answer&gt;&#10;                &lt;answer&gt;&#10;                    &lt;guid&gt;6B709D08DE4541EB9F2C7DB1C58DEB8A&lt;/guid&gt;&#10;                    &lt;answertext&gt;The moon is constantly falling towards the Earth.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E2C6AA0B1C6F4492876CC96E86AF2192&lt;/guid&gt;&#10;        &lt;description /&gt;&#10;        &lt;date&gt;9/19/2013 10:45:4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46AA418804C447F8F66105E66C711C2&lt;/guid&gt;&#10;            &lt;repollguid&gt;E354D7FBC9394ED38BB262172A174048&lt;/repollguid&gt;&#10;            &lt;sourceid&gt;710512A5C6624109AD8A365ED6EA35B3&lt;/sourceid&gt;&#10;            &lt;questiontext&gt;The formula $$=   $$$$ $$   can be used to theorize the existence of black hole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718862E854D84F77BF9BB48DB4969454&lt;/guid&gt;&#10;                    &lt;answertext&gt;True&lt;/answertext&gt;&#10;                    &lt;valuetype&gt;1&lt;/valuetype&gt;&#10;                &lt;/answer&gt;&#10;                &lt;answer&gt;&#10;                    &lt;guid&gt;F18B26A1AE8E4128BDD0B0330530F1A8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HASRESULTS" val="False"/>
  <p:tag name="TYPE" val="TrueFalse"/>
  <p:tag name="TPQUESTIONXML" val="﻿&lt;?xml version=&quot;1.0&quot; encoding=&quot;utf-8&quot;?&gt;&#10;&lt;questionlist&gt;&#10;    &lt;properties&gt;&#10;        &lt;guid&gt;A409AF4C0601403797BF4F9C41C7640A&lt;/guid&gt;&#10;        &lt;description /&gt;&#10;        &lt;date&gt;9/19/2013 10:35:5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3C7A3E884B84B5382383D262FB79C32&lt;/guid&gt;&#10;            &lt;repollguid&gt;9FF3502BE9A94F82B19BA7D7556CDE97&lt;/repollguid&gt;&#10;            &lt;sourceid&gt;136757ED1179480D831D61287E812F1C&lt;/sourceid&gt;&#10;            &lt;questiontext&gt;Every object composed of matter  exerts a force upon all other objects composed of matte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0A8A3BC7A00B481C95039AF13AB350F6&lt;/guid&gt;&#10;                    &lt;answertext&gt;True&lt;/answertext&gt;&#10;                    &lt;valuetype&gt;1&lt;/valuetype&gt;&#10;                &lt;/answer&gt;&#10;                &lt;answer&gt;&#10;                    &lt;guid&gt;89324C04759446C69B0170B7B918E1A4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99C15DBFCACD4935841D763BED238947&lt;/guid&gt;&#10;        &lt;description /&gt;&#10;        &lt;date&gt;9/19/2013 10:37:4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2FD8C13B06B40E49ABDA953EA24C2F6&lt;/guid&gt;&#10;            &lt;repollguid&gt;EC7E3BD0E6414542ADCD29A9059C9806&lt;/repollguid&gt;&#10;            &lt;sourceid&gt;5BD5AF6EFDC44B0CB41CA60878293589&lt;/sourceid&gt;&#10;            &lt;questiontext&gt;Newton’s Law of Gravitation can be used to compute a person’s weigh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2181DC2C8D224773A0772B5AC5CD0150&lt;/guid&gt;&#10;                    &lt;answertext&gt;True&lt;/answertext&gt;&#10;                    &lt;valuetype&gt;1&lt;/valuetype&gt;&#10;                &lt;/answer&gt;&#10;                &lt;answer&gt;&#10;                    &lt;guid&gt;637C30277ABF4BF0B320B775FE027D2C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F543FAEDEA8A4DA6BA06956B3160A1C2&lt;/guid&gt;&#10;        &lt;description /&gt;&#10;        &lt;date&gt;9/19/2013 10:49:2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6EEFCA2A1FC4968B9951CDF68CC363C&lt;/guid&gt;&#10;            &lt;repollguid&gt;7AF19D5B80DB4265AA84BF904A3B7C01&lt;/repollguid&gt;&#10;            &lt;sourceid&gt;C9BDBE9AC40944D49090B256682E2E9C&lt;/sourceid&gt;&#10;            &lt;questiontext&gt;Weight = mass * gravity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E1D34682C79247BDA35696BE0614F112&lt;/guid&gt;&#10;                    &lt;answertext&gt;True&lt;/answertext&gt;&#10;                    &lt;valuetype&gt;-1&lt;/valuetype&gt;&#10;                &lt;/answer&gt;&#10;                &lt;answer&gt;&#10;                    &lt;guid&gt;33764AA0BBFB45BF83300FD0D31E8A09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127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Every object composed of matter  exerts a force upon all other objects composed of matter.</vt:lpstr>
      <vt:lpstr>Newton’s Law of Gravitation can be used to compute a person’s weight.</vt:lpstr>
      <vt:lpstr>Weight = mass * gravity</vt:lpstr>
      <vt:lpstr>The force that you exert on the Earth is ______ the force the Earth exerts on you.</vt:lpstr>
      <vt:lpstr>The moon is pulled directly toward the Earth by Newton’s Law of Gravitation. Why does the moon not collide into the Earth?</vt:lpstr>
      <vt:lpstr>The formula v=√(GM/R) can be used to theorize the existence of black holes.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12</cp:revision>
  <dcterms:created xsi:type="dcterms:W3CDTF">2013-09-19T15:33:59Z</dcterms:created>
  <dcterms:modified xsi:type="dcterms:W3CDTF">2013-09-19T16:12:57Z</dcterms:modified>
</cp:coreProperties>
</file>