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9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1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05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1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8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5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8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3D86-32F0-4064-B92A-92467A5B3B1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778D-D28A-4687-81AD-37D04775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7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0.xml"/><Relationship Id="rId7" Type="http://schemas.openxmlformats.org/officeDocument/2006/relationships/oleObject" Target="../embeddings/oleObject6.bin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Every object composed of matter  exerts a force upon all other objects composed of matter.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038600"/>
            <a:ext cx="4114800" cy="2087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06900197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084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248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3078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Newton’s Law of Gravitation can be used to compute a person’s weight.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267200"/>
            <a:ext cx="4114800" cy="1858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94335777"/>
              </p:ext>
            </p:extLst>
          </p:nvPr>
        </p:nvGraphicFramePr>
        <p:xfrm>
          <a:off x="4508500" y="3505200"/>
          <a:ext cx="4572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905000" y="4294320"/>
            <a:ext cx="533400" cy="506279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5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Weight = mass * gravity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4114800" cy="3992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99420685"/>
              </p:ext>
            </p:extLst>
          </p:nvPr>
        </p:nvGraphicFramePr>
        <p:xfrm>
          <a:off x="4508500" y="1981200"/>
          <a:ext cx="4572000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981200"/>
                        <a:ext cx="4572000" cy="47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52600" y="2438400"/>
            <a:ext cx="990600" cy="990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4123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force that you exert on the Earth is ______ the force the Earth exerts on you.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less than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 to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more than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71295650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flipH="1">
            <a:off x="2667000" y="4191000"/>
            <a:ext cx="19050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9022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3124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moon is pulled directly toward the Earth by Newton’s Law of Gravitation. Why does the moon not collide into the Earth?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19400"/>
            <a:ext cx="4114800" cy="3306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Net force is zero.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moon is constantly falling towards the Earth.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91865297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938016"/>
            <a:ext cx="3079560" cy="156057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7229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274638"/>
                <a:ext cx="9067800" cy="284956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The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𝐺𝑀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 can be used to theorize the existence of black holes.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274638"/>
                <a:ext cx="9067800" cy="2849562"/>
              </a:xfrm>
              <a:blipFill rotWithShape="1">
                <a:blip r:embed="rId6"/>
                <a:stretch>
                  <a:fillRect l="-2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6728431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CAI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95601"/>
            <a:ext cx="1447800" cy="9144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13921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E009E788542F41288B716B0E53129914"/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DD70F950A8945A69D6D0FEB5F1A3A53&lt;/guid&gt;&#10;        &lt;description /&gt;&#10;        &lt;date&gt;9/19/2013 11:05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31013076AA24DEABD752E1B1F994E78&lt;/guid&gt;&#10;            &lt;repollguid&gt;9BE0DA8427694BB8BA35955D8555C4F6&lt;/repollguid&gt;&#10;            &lt;sourceid&gt;208EE808C43B4C91AEFD869D1B96FFF6&lt;/sourceid&gt;&#10;            &lt;questiontext&gt;The force that you exert on the Earth is ______ the force the Earth exerts on you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7AF40E648C8493EB0C1C1B1B13FE4BF&lt;/guid&gt;&#10;                    &lt;answertext&gt;less than&lt;/answertext&gt;&#10;                    &lt;valuetype&gt;-1&lt;/valuetype&gt;&#10;                &lt;/answer&gt;&#10;                &lt;answer&gt;&#10;                    &lt;guid&gt;8385D1C7678B48189FF405CD15768A92&lt;/guid&gt;&#10;                    &lt;answertext&gt;equal to&lt;/answertext&gt;&#10;                    &lt;valuetype&gt;1&lt;/valuetype&gt;&#10;                &lt;/answer&gt;&#10;                &lt;answer&gt;&#10;                    &lt;guid&gt;64C7B8CB7BDD4E1880F431180F4C7131&lt;/guid&gt;&#10;                    &lt;answertext&gt;more tha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76F62177C904E50A3DFD6E4FD1B22F3&lt;/guid&gt;&#10;        &lt;description /&gt;&#10;        &lt;date&gt;9/19/2013 10:40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B5B18E66A314EA4ABCC7CC3A1E83A84&lt;/guid&gt;&#10;            &lt;repollguid&gt;994BFAFB07834CB3A7A185BD8DA2E016&lt;/repollguid&gt;&#10;            &lt;sourceid&gt;AD749FEECF01458884CFACE28DD9B7E3&lt;/sourceid&gt;&#10;            &lt;questiontext&gt;The moon is pulled directly toward the Earth by Newton’s Law of Gravitation. Why does the moon not collide into the Earth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A84E03A192A4B75BE106AE36955CFB0&lt;/guid&gt;&#10;                    &lt;answertext&gt;Net force is zero.&lt;/answertext&gt;&#10;                    &lt;valuetype&gt;-1&lt;/valuetype&gt;&#10;                &lt;/answer&gt;&#10;                &lt;answer&gt;&#10;                    &lt;guid&gt;47434266E3D14EF08FFCC1EA2E248E8D&lt;/guid&gt;&#10;                    &lt;answertext&gt;Newton’s 3rd Law.&lt;/answertext&gt;&#10;                    &lt;valuetype&gt;-1&lt;/valuetype&gt;&#10;                &lt;/answer&gt;&#10;                &lt;answer&gt;&#10;                    &lt;guid&gt;6B709D08DE4541EB9F2C7DB1C58DEB8A&lt;/guid&gt;&#10;                    &lt;answertext&gt;The moon is constantly falling towards the Earth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E2C6AA0B1C6F4492876CC96E86AF2192&lt;/guid&gt;&#10;        &lt;description /&gt;&#10;        &lt;date&gt;9/19/2013 10:45:4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46AA418804C447F8F66105E66C711C2&lt;/guid&gt;&#10;            &lt;repollguid&gt;E354D7FBC9394ED38BB262172A174048&lt;/repollguid&gt;&#10;            &lt;sourceid&gt;710512A5C6624109AD8A365ED6EA35B3&lt;/sourceid&gt;&#10;            &lt;questiontext&gt;The formula $$=   $$$$ $$   can be used to theorize the existence of black hol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18862E854D84F77BF9BB48DB4969454&lt;/guid&gt;&#10;                    &lt;answertext&gt;True&lt;/answertext&gt;&#10;                    &lt;valuetype&gt;1&lt;/valuetype&gt;&#10;                &lt;/answer&gt;&#10;                &lt;answer&gt;&#10;                    &lt;guid&gt;F18B26A1AE8E4128BDD0B0330530F1A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TrueFalse"/>
  <p:tag name="TPQUESTIONXML" val="﻿&lt;?xml version=&quot;1.0&quot; encoding=&quot;utf-8&quot;?&gt;&#10;&lt;questionlist&gt;&#10;    &lt;properties&gt;&#10;        &lt;guid&gt;A409AF4C0601403797BF4F9C41C7640A&lt;/guid&gt;&#10;        &lt;description /&gt;&#10;        &lt;date&gt;9/19/2013 10:35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C7A3E884B84B5382383D262FB79C32&lt;/guid&gt;&#10;            &lt;repollguid&gt;9FF3502BE9A94F82B19BA7D7556CDE97&lt;/repollguid&gt;&#10;            &lt;sourceid&gt;136757ED1179480D831D61287E812F1C&lt;/sourceid&gt;&#10;            &lt;questiontext&gt;Every object composed of matter  exerts a force upon all other objects composed of matt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A8A3BC7A00B481C95039AF13AB350F6&lt;/guid&gt;&#10;                    &lt;answertext&gt;True&lt;/answertext&gt;&#10;                    &lt;valuetype&gt;1&lt;/valuetype&gt;&#10;                &lt;/answer&gt;&#10;                &lt;answer&gt;&#10;                    &lt;guid&gt;89324C04759446C69B0170B7B918E1A4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9C15DBFCACD4935841D763BED238947&lt;/guid&gt;&#10;        &lt;description /&gt;&#10;        &lt;date&gt;9/19/2013 10:37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FD8C13B06B40E49ABDA953EA24C2F6&lt;/guid&gt;&#10;            &lt;repollguid&gt;EC7E3BD0E6414542ADCD29A9059C9806&lt;/repollguid&gt;&#10;            &lt;sourceid&gt;5BD5AF6EFDC44B0CB41CA60878293589&lt;/sourceid&gt;&#10;            &lt;questiontext&gt;Newton’s Law of Gravitation can be used to compute a person’s we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181DC2C8D224773A0772B5AC5CD0150&lt;/guid&gt;&#10;                    &lt;answertext&gt;True&lt;/answertext&gt;&#10;                    &lt;valuetype&gt;1&lt;/valuetype&gt;&#10;                &lt;/answer&gt;&#10;                &lt;answer&gt;&#10;                    &lt;guid&gt;637C30277ABF4BF0B320B775FE027D2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543FAEDEA8A4DA6BA06956B3160A1C2&lt;/guid&gt;&#10;        &lt;description /&gt;&#10;        &lt;date&gt;9/19/2013 10:49:2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6EEFCA2A1FC4968B9951CDF68CC363C&lt;/guid&gt;&#10;            &lt;repollguid&gt;7AF19D5B80DB4265AA84BF904A3B7C01&lt;/repollguid&gt;&#10;            &lt;sourceid&gt;C9BDBE9AC40944D49090B256682E2E9C&lt;/sourceid&gt;&#10;            &lt;questiontext&gt;Weight = mass * gravit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1D34682C79247BDA35696BE0614F112&lt;/guid&gt;&#10;                    &lt;answertext&gt;True&lt;/answertext&gt;&#10;                    &lt;valuetype&gt;-1&lt;/valuetype&gt;&#10;                &lt;/answer&gt;&#10;                &lt;answer&gt;&#10;                    &lt;guid&gt;33764AA0BBFB45BF83300FD0D31E8A0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Every object composed of matter  exerts a force upon all other objects composed of matter.</vt:lpstr>
      <vt:lpstr>Newton’s Law of Gravitation can be used to compute a person’s weight.</vt:lpstr>
      <vt:lpstr>Weight = mass * gravity</vt:lpstr>
      <vt:lpstr>The force that you exert on the Earth is ______ the force the Earth exerts on you.</vt:lpstr>
      <vt:lpstr>The moon is pulled directly toward the Earth by Newton’s Law of Gravitation. Why does the moon not collide into the Earth?</vt:lpstr>
      <vt:lpstr>The formula v=√(GM/R) can be used to theorize the existence of black holes.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2013-09-19T15:33:59Z</dcterms:created>
  <dcterms:modified xsi:type="dcterms:W3CDTF">2013-09-19T16:12:57Z</dcterms:modified>
</cp:coreProperties>
</file>