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2" r:id="rId6"/>
    <p:sldId id="260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A3AE-C729-494E-948E-6B0DBE9D9FA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4B90-91F9-4E3E-92A7-79713118B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57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A3AE-C729-494E-948E-6B0DBE9D9FA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4B90-91F9-4E3E-92A7-79713118B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50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A3AE-C729-494E-948E-6B0DBE9D9FA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4B90-91F9-4E3E-92A7-79713118B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13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A3AE-C729-494E-948E-6B0DBE9D9FA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4B90-91F9-4E3E-92A7-79713118B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183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A3AE-C729-494E-948E-6B0DBE9D9FA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4B90-91F9-4E3E-92A7-79713118B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3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A3AE-C729-494E-948E-6B0DBE9D9FA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4B90-91F9-4E3E-92A7-79713118B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31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A3AE-C729-494E-948E-6B0DBE9D9FA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4B90-91F9-4E3E-92A7-79713118B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26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A3AE-C729-494E-948E-6B0DBE9D9FA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4B90-91F9-4E3E-92A7-79713118B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725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A3AE-C729-494E-948E-6B0DBE9D9FA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4B90-91F9-4E3E-92A7-79713118B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533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A3AE-C729-494E-948E-6B0DBE9D9FA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4B90-91F9-4E3E-92A7-79713118B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5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A3AE-C729-494E-948E-6B0DBE9D9FA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4B90-91F9-4E3E-92A7-79713118B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41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A3AE-C729-494E-948E-6B0DBE9D9FA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4B90-91F9-4E3E-92A7-79713118B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905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8A3AE-C729-494E-948E-6B0DBE9D9FA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C4B90-91F9-4E3E-92A7-79713118B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27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6.xml"/><Relationship Id="rId7" Type="http://schemas.openxmlformats.org/officeDocument/2006/relationships/oleObject" Target="../embeddings/oleObject2.bin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0.xml"/><Relationship Id="rId7" Type="http://schemas.openxmlformats.org/officeDocument/2006/relationships/oleObject" Target="../embeddings/oleObject3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4.emf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7" Type="http://schemas.openxmlformats.org/officeDocument/2006/relationships/image" Target="../media/image5.emf"/><Relationship Id="rId2" Type="http://schemas.openxmlformats.org/officeDocument/2006/relationships/tags" Target="../tags/tag1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tags" Target="../tags/tag20.xml"/><Relationship Id="rId7" Type="http://schemas.openxmlformats.org/officeDocument/2006/relationships/image" Target="../media/image6.emf"/><Relationship Id="rId2" Type="http://schemas.openxmlformats.org/officeDocument/2006/relationships/tags" Target="../tags/tag19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>
            <a:normAutofit/>
          </a:bodyPr>
          <a:lstStyle/>
          <a:p>
            <a:pPr algn="l"/>
            <a:r>
              <a:rPr lang="en-US" sz="4800" dirty="0" smtClean="0"/>
              <a:t>Friction creates energy in the form of heat.</a:t>
            </a:r>
            <a:endParaRPr lang="en-US" sz="4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733800"/>
            <a:ext cx="4114800" cy="2392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303080631"/>
              </p:ext>
            </p:extLst>
          </p:nvPr>
        </p:nvGraphicFramePr>
        <p:xfrm>
          <a:off x="4508500" y="3352800"/>
          <a:ext cx="45720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352800"/>
                        <a:ext cx="45720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1"/>
          <p:cNvSpPr/>
          <p:nvPr>
            <p:custDataLst>
              <p:tags r:id="rId4"/>
            </p:custDataLst>
          </p:nvPr>
        </p:nvSpPr>
        <p:spPr>
          <a:xfrm>
            <a:off x="1037590" y="42672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21741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/>
          <a:lstStyle/>
          <a:p>
            <a:r>
              <a:rPr lang="en-US" dirty="0" smtClean="0"/>
              <a:t>The SI unit of energy is the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19400"/>
            <a:ext cx="4114800" cy="3306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Newton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Joule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Slug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Calorie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908938587"/>
              </p:ext>
            </p:extLst>
          </p:nvPr>
        </p:nvGraphicFramePr>
        <p:xfrm>
          <a:off x="4508500" y="2514600"/>
          <a:ext cx="4572000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514600"/>
                        <a:ext cx="4572000" cy="422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81280" y="3509433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1057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The SI unit of work is the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514600"/>
            <a:ext cx="4114800" cy="3611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Joule-meter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Joule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Calorie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Slug meter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085266023"/>
              </p:ext>
            </p:extLst>
          </p:nvPr>
        </p:nvGraphicFramePr>
        <p:xfrm>
          <a:off x="4508500" y="2286000"/>
          <a:ext cx="4572000" cy="445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286000"/>
                        <a:ext cx="4572000" cy="445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3289300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26450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26209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The work done on an object by external forces can be computed without knowing potential energies.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429000"/>
            <a:ext cx="4114800" cy="2697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681467310"/>
              </p:ext>
            </p:extLst>
          </p:nvPr>
        </p:nvGraphicFramePr>
        <p:xfrm>
          <a:off x="4508500" y="3429000"/>
          <a:ext cx="45720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429000"/>
                        <a:ext cx="4572000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786427" y="3388496"/>
            <a:ext cx="838200" cy="69215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4586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Work can be negative</a:t>
            </a:r>
            <a:endParaRPr lang="en-US" sz="4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200400"/>
            <a:ext cx="4114800" cy="2925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629115697"/>
              </p:ext>
            </p:extLst>
          </p:nvPr>
        </p:nvGraphicFramePr>
        <p:xfrm>
          <a:off x="4508500" y="2743200"/>
          <a:ext cx="4572000" cy="400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743200"/>
                        <a:ext cx="4572000" cy="400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223520" y="3340100"/>
            <a:ext cx="292100" cy="2921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31590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447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The Earth does work on the moon to keep the moon in orbit</a:t>
            </a:r>
            <a:r>
              <a:rPr lang="en-US" dirty="0"/>
              <a:t> </a:t>
            </a:r>
            <a:r>
              <a:rPr lang="en-US" dirty="0" smtClean="0"/>
              <a:t>about the Earth.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810000"/>
            <a:ext cx="4114800" cy="2316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28004243"/>
              </p:ext>
            </p:extLst>
          </p:nvPr>
        </p:nvGraphicFramePr>
        <p:xfrm>
          <a:off x="4508500" y="2971800"/>
          <a:ext cx="457200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971800"/>
                        <a:ext cx="4572000" cy="377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CAI1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4343400"/>
            <a:ext cx="1371600" cy="80010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227535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30AACB5157714378BBD89339D002951B"/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7C0738EAC820477B9C166D8095E8482B&lt;/guid&gt;&#10;        &lt;description /&gt;&#10;        &lt;date&gt;9/23/2013 2:50:1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E3BA1E5C91F4A3D99CAC614C7EA549B&lt;/guid&gt;&#10;            &lt;repollguid&gt;6A23FA97717C439681298CBC14E46889&lt;/repollguid&gt;&#10;            &lt;sourceid&gt;2A814C1049C64910A7C6D91C3A8AA5C0&lt;/sourceid&gt;&#10;            &lt;questiontext&gt;The work done on an object by external forces can be computed without knowing potential energie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D7977A22EC254F279F9DD3992E48BA86&lt;/guid&gt;&#10;                    &lt;answertext&gt;True&lt;/answertext&gt;&#10;                    &lt;valuetype&gt;1&lt;/valuetype&gt;&#10;                &lt;/answer&gt;&#10;                &lt;answer&gt;&#10;                    &lt;guid&gt;E96199A7637B416F81FBC50398C76957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EF5F9C388F994C0D92D4582825A414E1&lt;/guid&gt;&#10;        &lt;description /&gt;&#10;        &lt;date&gt;9/23/2013 2:57:5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8343D44A11A4AA88D459BE39CE0BAFA&lt;/guid&gt;&#10;            &lt;repollguid&gt;323CB8D3F8364319A4113FBB4AAB0892&lt;/repollguid&gt;&#10;            &lt;sourceid&gt;465600F786EA440DA1EC7041C7118DA3&lt;/sourceid&gt;&#10;            &lt;questiontext&gt;Work can be negative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44A69945D43A4982B909CADE0920284F&lt;/guid&gt;&#10;                    &lt;answertext&gt;True&lt;/answertext&gt;&#10;                    &lt;valuetype&gt;1&lt;/valuetype&gt;&#10;                &lt;/answer&gt;&#10;                &lt;answer&gt;&#10;                    &lt;guid&gt;428243AD268D49399F274C8E8CF63CDB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BE7E12D239EC40C09669AC2280F6C5DC&lt;/guid&gt;&#10;        &lt;description /&gt;&#10;        &lt;date&gt;9/23/2013 2:52:1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37BE28FF8AE4235BB9DDCBBCD3E8397&lt;/guid&gt;&#10;            &lt;repollguid&gt;F781D135D587460B945DE65F3A70508C&lt;/repollguid&gt;&#10;            &lt;sourceid&gt;D31275CA07C842B2BA01214A31CDDED0&lt;/sourceid&gt;&#10;            &lt;questiontext&gt;The Earth does work on the moon to keep the moon in orbit about the Earth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EF4DC685BE4441D4A83CA6226FA31A35&lt;/guid&gt;&#10;                    &lt;answertext&gt;True&lt;/answertext&gt;&#10;                    &lt;valuetype&gt;-1&lt;/valuetype&gt;&#10;                &lt;/answer&gt;&#10;                &lt;answer&gt;&#10;                    &lt;guid&gt;A5D949FADE9F45759D1F62C942502970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77A5B5D6F06E41BE93B412FD865D6C80&lt;/guid&gt;&#10;        &lt;description /&gt;&#10;        &lt;date&gt;9/23/2013 2:45:5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C64214BCE454F5FB950E41C70606198&lt;/guid&gt;&#10;            &lt;repollguid&gt;047AE0620CEE4701AF519E0547AC79A0&lt;/repollguid&gt;&#10;            &lt;sourceid&gt;C8EE6FDE679E4745A9DCA6B2DBAED586&lt;/sourceid&gt;&#10;            &lt;questiontext&gt;Friction creates energy in the form of hea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0876489D015C4371AB93D19B5E574423&lt;/guid&gt;&#10;                    &lt;answertext&gt;True&lt;/answertext&gt;&#10;                    &lt;valuetype&gt;-1&lt;/valuetype&gt;&#10;                &lt;/answer&gt;&#10;                &lt;answer&gt;&#10;                    &lt;guid&gt;E91CF6753B48408A95AC4898088245C0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65612B0700CB4D659E3E12790F4DFC16&lt;/guid&gt;&#10;        &lt;description /&gt;&#10;        &lt;date&gt;9/23/2013 2:48:4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14F1409E7B04EF6B6476D2BDA9C155B&lt;/guid&gt;&#10;            &lt;repollguid&gt;2DC10272FF1348FBA631C55E27003DED&lt;/repollguid&gt;&#10;            &lt;sourceid&gt;D1E2C95D9BE24DC88F3CEEA9E122152E&lt;/sourceid&gt;&#10;            &lt;questiontext&gt;The SI unit of energy is the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B4CCAF4A3104312BAE6D49F87B62483&lt;/guid&gt;&#10;                    &lt;answertext&gt;Newton&lt;/answertext&gt;&#10;                    &lt;valuetype&gt;-1&lt;/valuetype&gt;&#10;                &lt;/answer&gt;&#10;                &lt;answer&gt;&#10;                    &lt;guid&gt;1FED5AE77BEB46C7B46E09DEE1B20E10&lt;/guid&gt;&#10;                    &lt;answertext&gt;Joule&lt;/answertext&gt;&#10;                    &lt;valuetype&gt;1&lt;/valuetype&gt;&#10;                &lt;/answer&gt;&#10;                &lt;answer&gt;&#10;                    &lt;guid&gt;33462747BE9E42989082EDA3CFA3799A&lt;/guid&gt;&#10;                    &lt;answertext&gt;Slug&lt;/answertext&gt;&#10;                    &lt;valuetype&gt;-1&lt;/valuetype&gt;&#10;                &lt;/answer&gt;&#10;                &lt;answer&gt;&#10;                    &lt;guid&gt;CB6BA57F45AE45A196A9251DF2F017A4&lt;/guid&gt;&#10;                    &lt;answertext&gt;Calori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2D1961B53FA44889F61E75A1533C1B6&lt;/guid&gt;&#10;        &lt;description /&gt;&#10;        &lt;date&gt;9/23/2013 2:54:3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B0297F5366C498BB5B083131A3A0B6D&lt;/guid&gt;&#10;            &lt;repollguid&gt;08C342A7378B44C5950257876A5D7CCE&lt;/repollguid&gt;&#10;            &lt;sourceid&gt;A1C7F9E3CBA643A680267760F6A30BAE&lt;/sourceid&gt;&#10;            &lt;questiontext&gt;The SI unit of work is the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E0A84EC917B413BBE3E8E817E3090F2&lt;/guid&gt;&#10;                    &lt;answertext&gt;Joule-meter&lt;/answertext&gt;&#10;                    &lt;valuetype&gt;-1&lt;/valuetype&gt;&#10;                &lt;/answer&gt;&#10;                &lt;answer&gt;&#10;                    &lt;guid&gt;197B804E7BCB4594A996F528C38216CA&lt;/guid&gt;&#10;                    &lt;answertext&gt;Joule&lt;/answertext&gt;&#10;                    &lt;valuetype&gt;1&lt;/valuetype&gt;&#10;                &lt;/answer&gt;&#10;                &lt;answer&gt;&#10;                    &lt;guid&gt;B5B6FA0350D24C2EA531037C5BFF2BB3&lt;/guid&gt;&#10;                    &lt;answertext&gt;Calorie&lt;/answertext&gt;&#10;                    &lt;valuetype&gt;-1&lt;/valuetype&gt;&#10;                &lt;/answer&gt;&#10;                &lt;answer&gt;&#10;                    &lt;guid&gt;472FC2E2092D4A1783FB99CFED956EA1&lt;/guid&gt;&#10;                    &lt;answertext&gt;Slug meter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78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Friction creates energy in the form of heat.</vt:lpstr>
      <vt:lpstr>The SI unit of energy is the</vt:lpstr>
      <vt:lpstr>The SI unit of work is the</vt:lpstr>
      <vt:lpstr>The work done on an object by external forces can be computed without knowing potential energies.</vt:lpstr>
      <vt:lpstr>Work can be negative</vt:lpstr>
      <vt:lpstr>The Earth does work on the moon to keep the moon in orbit about the Earth.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Friction creates energy in the form of heat.</dc:title>
  <dc:creator>Karl H. Frinkle</dc:creator>
  <cp:lastModifiedBy>Karl H. Frinkle</cp:lastModifiedBy>
  <cp:revision>11</cp:revision>
  <dcterms:created xsi:type="dcterms:W3CDTF">2013-09-23T19:39:11Z</dcterms:created>
  <dcterms:modified xsi:type="dcterms:W3CDTF">2013-09-23T20:05:05Z</dcterms:modified>
</cp:coreProperties>
</file>