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1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7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7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6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21C6-B503-4605-9109-5B31B39AFDD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DF38-E987-4918-8938-9DB15E5E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0.xml"/><Relationship Id="rId7" Type="http://schemas.openxmlformats.org/officeDocument/2006/relationships/oleObject" Target="../embeddings/oleObject3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emf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7.xml"/><Relationship Id="rId7" Type="http://schemas.openxmlformats.org/officeDocument/2006/relationships/oleObject" Target="../embeddings/oleObject5.bin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tags" Target="../tags/tag21.xml"/><Relationship Id="rId7" Type="http://schemas.openxmlformats.org/officeDocument/2006/relationships/image" Target="../media/image6.emf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Momentum is a vector quantity.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mtClean="0"/>
              <a:t>False</a:t>
            </a:r>
            <a:endParaRPr lang="en-US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1058322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1037590" y="1645920"/>
            <a:ext cx="847916" cy="48768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47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SI units of momentum are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 momenta.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 quanta.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 </a:t>
            </a:r>
            <a:r>
              <a:rPr lang="en-US" dirty="0" err="1" smtClean="0"/>
              <a:t>Newtons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 Newton seconds.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 not defined.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23290200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 rot="10800000">
            <a:off x="81280" y="4045881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413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Newton’s Laws can be written in terms of momentum?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27681623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72720" y="2959100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6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total momentum of a system can be computed by summing the momentum of individual objects in the system.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4114800" cy="21637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13016388"/>
              </p:ext>
            </p:extLst>
          </p:nvPr>
        </p:nvGraphicFramePr>
        <p:xfrm>
          <a:off x="4508500" y="2971800"/>
          <a:ext cx="45720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2971800"/>
                        <a:ext cx="45720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223520" y="4102100"/>
            <a:ext cx="292100" cy="2921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757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When the total momentum of a system is constant,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The sum of external forces must be zero.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The sum of external forces is a nonzero constant.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We cannot say anything about the sum of external forces.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9087352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 flipH="1">
            <a:off x="4419600" y="1816100"/>
            <a:ext cx="838200" cy="5207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678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Both internal and external forces can change the total momentum of a system.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</p:nvPr>
        </p:nvSpPr>
        <p:spPr>
          <a:xfrm>
            <a:off x="457200" y="3657600"/>
            <a:ext cx="4114800" cy="24685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69612118"/>
              </p:ext>
            </p:extLst>
          </p:nvPr>
        </p:nvGraphicFramePr>
        <p:xfrm>
          <a:off x="4508500" y="3200400"/>
          <a:ext cx="45720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3200400"/>
                        <a:ext cx="457200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AI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67200"/>
            <a:ext cx="2133600" cy="14351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257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98C15581ED23496BA5B86971190256C0"/>
  <p:tag name="TPVERSION" val="5"/>
  <p:tag name="TPFULLVERSION" val="5.2.0.3121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RESULTS" val="False"/>
  <p:tag name="LIVECHARTING" val="False"/>
  <p:tag name="AUTOOPENPOLL" val="True"/>
  <p:tag name="AUTOFORMATCHART" val="True"/>
  <p:tag name="TYPE" val="TrueFalse"/>
  <p:tag name="TPQUESTIONXML" val="﻿&lt;?xml version=&quot;1.0&quot; encoding=&quot;utf-8&quot;?&gt;&#10;&lt;questionlist&gt;&#10;    &lt;properties&gt;&#10;        &lt;guid&gt;D6D4D6EF694F44FD8FA8A17FE2729386&lt;/guid&gt;&#10;        &lt;description /&gt;&#10;        &lt;date&gt;10/1/2013 2:03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ADEEEBA7B014BCE952E6F14033F4454&lt;/guid&gt;&#10;            &lt;repollguid&gt;B938ED912D364147859215461073919B&lt;/repollguid&gt;&#10;            &lt;sourceid&gt;D7AD2F2FCEE34535B9C55E17542666C1&lt;/sourceid&gt;&#10;            &lt;questiontext&gt;The total momentum of a system can be computed by summing the momentum of individual objects in the system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3DA68C19E08641C285B9950932777015&lt;/guid&gt;&#10;                    &lt;answertext&gt;True&lt;/answertext&gt;&#10;                    &lt;valuetype&gt;1&lt;/valuetype&gt;&#10;                &lt;/answer&gt;&#10;                &lt;answer&gt;&#10;                    &lt;guid&gt;1F8A0B8D221346949554ED5C9D1D5704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759A5FCC3CB54930B2C68F08353EEB2F&lt;/guid&gt;&#10;        &lt;description /&gt;&#10;        &lt;date&gt;10/1/2013 2:05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57186175E414CD6A6F303DB1B23E0DE&lt;/guid&gt;&#10;            &lt;repollguid&gt;C783AB4089384DB3BA2905C7D7519F52&lt;/repollguid&gt;&#10;            &lt;sourceid&gt;98B4274B9BD943098B48E72A08E329BC&lt;/sourceid&gt;&#10;            &lt;questiontext&gt;When the total momentum of a system is constant,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1D86C12C28C4744A9D44CA7A26CEE7C&lt;/guid&gt;&#10;                    &lt;answertext&gt;The sum of external forces must be zero.&lt;/answertext&gt;&#10;                    &lt;valuetype&gt;1&lt;/valuetype&gt;&#10;                &lt;/answer&gt;&#10;                &lt;answer&gt;&#10;                    &lt;guid&gt;EC1E80AE95BB463EB04C9BB574E88A9B&lt;/guid&gt;&#10;                    &lt;answertext&gt;The sum of external forces is a nonzero constant.&lt;/answertext&gt;&#10;                    &lt;valuetype&gt;-1&lt;/valuetype&gt;&#10;                &lt;/answer&gt;&#10;                &lt;answer&gt;&#10;                    &lt;guid&gt;8A4CA52051C14E079A0137D275630690&lt;/guid&gt;&#10;                    &lt;answertext&gt;We cannot say anything about the sum of external forces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TrueFalse"/>
  <p:tag name="TPQUESTIONXML" val="﻿&lt;?xml version=&quot;1.0&quot; encoding=&quot;utf-8&quot;?&gt;&#10;&lt;questionlist&gt;&#10;    &lt;properties&gt;&#10;        &lt;guid&gt;102C2C8A0A774EF59D5B5F63B9E76B85&lt;/guid&gt;&#10;        &lt;description /&gt;&#10;        &lt;date&gt;10/1/2013 1:59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D4E7C58B0CD4FD98D8EE1EA34FCD4F2&lt;/guid&gt;&#10;            &lt;repollguid&gt;BB0CF332F19D446CA1B7EFBC89568320&lt;/repollguid&gt;&#10;            &lt;sourceid&gt;4462F3B51F604A0B98C69AB7E6A97813&lt;/sourceid&gt;&#10;            &lt;questiontext&gt;Momentum is a vector quantity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40280755689B46A1B96590EBE718A621&lt;/guid&gt;&#10;                    &lt;answertext&gt;True&lt;/answertext&gt;&#10;                    &lt;valuetype&gt;1&lt;/valuetype&gt;&#10;                &lt;/answer&gt;&#10;                &lt;answer&gt;&#10;                    &lt;guid&gt;6F62548FDCB9421ABD47E5565913DB70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RESULTS" val="False"/>
  <p:tag name="LIVECHARTING" val="False"/>
  <p:tag name="AUTOOPENPOLL" val="True"/>
  <p:tag name="AUTOFORMATCHART" val="True"/>
  <p:tag name="TYPE" val="TrueFalse"/>
  <p:tag name="TPQUESTIONXML" val="﻿&lt;?xml version=&quot;1.0&quot; encoding=&quot;utf-8&quot;?&gt;&#10;&lt;questionlist&gt;&#10;    &lt;properties&gt;&#10;        &lt;guid&gt;EC726943E7C14D7FA3E1E61AAEAFBB05&lt;/guid&gt;&#10;        &lt;description /&gt;&#10;        &lt;date&gt;10/1/2013 2:07:1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B9FC69AA5F14D929581D1B92BE6A68F&lt;/guid&gt;&#10;            &lt;repollguid&gt;FFAB82921F4A43F798E3C5EBABF66777&lt;/repollguid&gt;&#10;            &lt;sourceid&gt;CC9ADE98DEA44A9BA92234856E2C8D39&lt;/sourceid&gt;&#10;            &lt;questiontext&gt;Both internal and external forces can change the total momentum of a system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390BFDDE4C3A48DC988DBC93376C3D5E&lt;/guid&gt;&#10;                    &lt;answertext&gt;True&lt;/answertext&gt;&#10;                    &lt;valuetype&gt;-1&lt;/valuetype&gt;&#10;                &lt;/answer&gt;&#10;                &lt;answer&gt;&#10;                    &lt;guid&gt;65B61A0C206A4B8FA3E06683F338C88D&lt;/guid&gt;&#10;                    &lt;answertext&gt;False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1AB54F801A3A4039AEC74EB0748FBA4C&lt;/guid&gt;&#10;        &lt;description /&gt;&#10;        &lt;date&gt;10/1/2013 1:59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581E79525FA4E8BA76C5FEC658B3956&lt;/guid&gt;&#10;            &lt;repollguid&gt;60F3718DB1804F7192C0A95F127CF587&lt;/repollguid&gt;&#10;            &lt;sourceid&gt;F77A0D82E11C420AA2DCE9125F141A30&lt;/sourceid&gt;&#10;            &lt;questiontext&gt;The SI units of momentum ar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1C908D6863845CE99E7B289063AC096&lt;/guid&gt;&#10;                    &lt;answertext&gt; momenta.&lt;/answertext&gt;&#10;                    &lt;valuetype&gt;-1&lt;/valuetype&gt;&#10;                &lt;/answer&gt;&#10;                &lt;answer&gt;&#10;                    &lt;guid&gt;A5C78B60F4714BDE946E157FDEAB3F8F&lt;/guid&gt;&#10;                    &lt;answertext&gt; quanta.&lt;/answertext&gt;&#10;                    &lt;valuetype&gt;-1&lt;/valuetype&gt;&#10;                &lt;/answer&gt;&#10;                &lt;answer&gt;&#10;                    &lt;guid&gt;48B8004D616640BFAE15B62F813812EA&lt;/guid&gt;&#10;                    &lt;answertext&gt; Newtons.&lt;/answertext&gt;&#10;                    &lt;valuetype&gt;-1&lt;/valuetype&gt;&#10;                &lt;/answer&gt;&#10;                &lt;answer&gt;&#10;                    &lt;guid&gt;4A36D1EF0D23421AACAA785183127983&lt;/guid&gt;&#10;                    &lt;answertext&gt; Newton seconds.&lt;/answertext&gt;&#10;                    &lt;valuetype&gt;-1&lt;/valuetype&gt;&#10;                &lt;/answer&gt;&#10;                &lt;answer&gt;&#10;                    &lt;guid&gt;52CE18E9C3B242BDA9CFF24CEBBAFF9C&lt;/guid&gt;&#10;                    &lt;answertext&gt; not defined.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3CAF1F456AA64D6E9C099D77E8E5552D&lt;/guid&gt;&#10;        &lt;description /&gt;&#10;        &lt;date&gt;10/1/2013 2:01:3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64814CE19C14265A01F238D5FEC219C&lt;/guid&gt;&#10;            &lt;repollguid&gt;E86A8E90936F41108868BDBA37388442&lt;/repollguid&gt;&#10;            &lt;sourceid&gt;FC3FDE6401B4483C9DD9996F486A1C18&lt;/sourceid&gt;&#10;            &lt;questiontext&gt;Which of Newton’s Laws can be written in terms of momentum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DB60B94FE3541C7930F904A664B8FE0&lt;/guid&gt;&#10;                    &lt;answertext&gt;0th&lt;/answertext&gt;&#10;                    &lt;valuetype&gt;-1&lt;/valuetype&gt;&#10;                &lt;/answer&gt;&#10;                &lt;answer&gt;&#10;                    &lt;guid&gt;8095B8BC98234C7589CD717B4FBECADE&lt;/guid&gt;&#10;                    &lt;answertext&gt;1st&lt;/answertext&gt;&#10;                    &lt;valuetype&gt;-1&lt;/valuetype&gt;&#10;                &lt;/answer&gt;&#10;                &lt;answer&gt;&#10;                    &lt;guid&gt;FBC2CE31DECC4972B25A8F072B66AE8C&lt;/guid&gt;&#10;                    &lt;answertext&gt;2nd&lt;/answertext&gt;&#10;                    &lt;valuetype&gt;1&lt;/valuetype&gt;&#10;                &lt;/answer&gt;&#10;                &lt;answer&gt;&#10;                    &lt;guid&gt;2865305B83F64B5485209FB8AC2D986A&lt;/guid&gt;&#10;                    &lt;answertext&gt;3rd&lt;/answertext&gt;&#10;                    &lt;valuetype&gt;-1&lt;/valuetype&gt;&#10;                &lt;/answer&gt;&#10;                &lt;answer&gt;&#10;                    &lt;guid&gt;5792DF6F40BA4B0FBD140E816B734DBA&lt;/guid&gt;&#10;                    &lt;answertext&gt;all of the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129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Microsoft Graph Chart</vt:lpstr>
      <vt:lpstr>Momentum is a vector quantity.</vt:lpstr>
      <vt:lpstr>The SI units of momentum are</vt:lpstr>
      <vt:lpstr>Which of Newton’s Laws can be written in terms of momentum?</vt:lpstr>
      <vt:lpstr>The total momentum of a system can be computed by summing the momentum of individual objects in the system.</vt:lpstr>
      <vt:lpstr>When the total momentum of a system is constant, </vt:lpstr>
      <vt:lpstr>Both internal and external forces can change the total momentum of a system.</vt:lpstr>
    </vt:vector>
  </TitlesOfParts>
  <Company>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H. Frinkle</dc:creator>
  <cp:lastModifiedBy>Karl H. Frinkle</cp:lastModifiedBy>
  <cp:revision>11</cp:revision>
  <dcterms:created xsi:type="dcterms:W3CDTF">2013-10-01T18:57:29Z</dcterms:created>
  <dcterms:modified xsi:type="dcterms:W3CDTF">2013-10-01T19:14:13Z</dcterms:modified>
</cp:coreProperties>
</file>