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9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6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6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3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0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5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6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1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4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1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A9963-DCFE-427E-B3E9-769D01252A1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D78D8-EA4F-43BC-BA97-A7B0B2316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6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0.xml"/><Relationship Id="rId7" Type="http://schemas.openxmlformats.org/officeDocument/2006/relationships/oleObject" Target="../embeddings/oleObject6.bin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9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/>
          </a:bodyPr>
          <a:lstStyle/>
          <a:p>
            <a:r>
              <a:rPr lang="en-US" dirty="0" smtClean="0"/>
              <a:t>Inelastic collisions conserve momentum.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2249356"/>
              </p:ext>
            </p:extLst>
          </p:nvPr>
        </p:nvGraphicFramePr>
        <p:xfrm>
          <a:off x="44958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958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3223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4430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/>
              <a:t>Elastic collisions conserve momentum.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61205344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142240" y="29413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7197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/>
          </a:bodyPr>
          <a:lstStyle/>
          <a:p>
            <a:r>
              <a:rPr lang="en-US" dirty="0" smtClean="0"/>
              <a:t>Inelastic collisions conserve kinetic energy.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19631158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42037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43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2316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solid object collides with a clump of very malleable putty.  The collision is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00400"/>
            <a:ext cx="4114800" cy="2925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Elastic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Inelastic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 depends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6557289"/>
              </p:ext>
            </p:extLst>
          </p:nvPr>
        </p:nvGraphicFramePr>
        <p:xfrm>
          <a:off x="4191000" y="3657600"/>
          <a:ext cx="45720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91000" y="3657600"/>
                        <a:ext cx="45720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975100"/>
            <a:ext cx="355600" cy="3556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9631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After an elastic collision between two objects, the relative velocity between the objects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352800"/>
            <a:ext cx="4114800" cy="2773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constant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opposite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changes in   magnitude and  direction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63794512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flipH="1">
            <a:off x="3200400" y="4127500"/>
            <a:ext cx="990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1962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2468562"/>
          </a:xfrm>
        </p:spPr>
        <p:txBody>
          <a:bodyPr>
            <a:normAutofit/>
          </a:bodyPr>
          <a:lstStyle/>
          <a:p>
            <a:r>
              <a:rPr lang="en-US" dirty="0" smtClean="0"/>
              <a:t>The change in momentum due to the application of a constant force is: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743200"/>
            <a:ext cx="4114800" cy="38100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Acceleration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Kinetic Energy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Impulse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78337052"/>
              </p:ext>
            </p:extLst>
          </p:nvPr>
        </p:nvGraphicFramePr>
        <p:xfrm>
          <a:off x="5715000" y="3429000"/>
          <a:ext cx="33655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15000" y="3429000"/>
                        <a:ext cx="33655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CAI1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648200"/>
            <a:ext cx="2286000" cy="152079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85680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64B07977F53D46B4BA9919525BB59162"/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A9F8428B3F44B06A2DCBE911C15858D&lt;/guid&gt;&#10;        &lt;description /&gt;&#10;        &lt;date&gt;10/3/2013 10:57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0F50646E9C645C8A3A72EDBF207880A&lt;/guid&gt;&#10;            &lt;repollguid&gt;FFACB5E207B046D191B17F89B7C6CF2D&lt;/repollguid&gt;&#10;            &lt;sourceid&gt;AD5F293D07F14A928E3D782F13BF4C05&lt;/sourceid&gt;&#10;            &lt;questiontext&gt;A solid object collides with a clump of very malleable putty.  The collision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60773371E4C46488660EAD4E9380EC8&lt;/guid&gt;&#10;                    &lt;answertext&gt;Elastic&lt;/answertext&gt;&#10;                    &lt;valuetype&gt;-1&lt;/valuetype&gt;&#10;                &lt;/answer&gt;&#10;                &lt;answer&gt;&#10;                    &lt;guid&gt;E5EC205A72D94633A9E9863553D05082&lt;/guid&gt;&#10;                    &lt;answertext&gt;Inelastic&lt;/answertext&gt;&#10;                    &lt;valuetype&gt;1&lt;/valuetype&gt;&#10;                &lt;/answer&gt;&#10;                &lt;answer&gt;&#10;                    &lt;guid&gt;F6404EA2EC42435DAFD1A12FA486E826&lt;/guid&gt;&#10;                    &lt;answertext&gt;It depend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40356F2981D4DEBBFA10CF2AA2890C8&lt;/guid&gt;&#10;        &lt;description /&gt;&#10;        &lt;date&gt;10/3/2013 10:58:5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939033E511D49BDB10E03668BD15A2E&lt;/guid&gt;&#10;            &lt;repollguid&gt;C59AE012C9CF48368A9ADADDFEE9307D&lt;/repollguid&gt;&#10;            &lt;sourceid&gt;BD2C67FE227E44AB9E5503C8E10E66D7&lt;/sourceid&gt;&#10;            &lt;questiontext&gt;After an elastic collision between two objects, the relative velocity between the object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DFFE44E49B1423C991CE5821D341FFC&lt;/guid&gt;&#10;                    &lt;answertext&gt;is constant&lt;/answertext&gt;&#10;                    &lt;valuetype&gt;-1&lt;/valuetype&gt;&#10;                &lt;/answer&gt;&#10;                &lt;answer&gt;&#10;                    &lt;guid&gt;C78CF5404A0D4900995B95D68ECCFD19&lt;/guid&gt;&#10;                    &lt;answertext&gt;is opposite&lt;/answertext&gt;&#10;                    &lt;valuetype&gt;1&lt;/valuetype&gt;&#10;                &lt;/answer&gt;&#10;                &lt;answer&gt;&#10;                    &lt;guid&gt;BFD45FA05BAF4882B31043C711EF7A3B&lt;/guid&gt;&#10;                    &lt;answertext&gt;changes in   magnitude and  direction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2834759E28244BBA93C8F7EE935EA1F&lt;/guid&gt;&#10;        &lt;description /&gt;&#10;        &lt;date&gt;10/3/2013 10:52:2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614FD473B7448E6B572B01BA611D120&lt;/guid&gt;&#10;            &lt;repollguid&gt;D387E7004A8648E2BE9DCB29E03A7022&lt;/repollguid&gt;&#10;            &lt;sourceid&gt;39BD640818364E09A394F67000C5B54F&lt;/sourceid&gt;&#10;            &lt;questiontext&gt;The change in momentum due to the application of a constant force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1EF7718D8C0407B9728482C04FB54DF&lt;/guid&gt;&#10;                    &lt;answertext&gt;Acceleration&lt;/answertext&gt;&#10;                    &lt;valuetype&gt;-1&lt;/valuetype&gt;&#10;                &lt;/answer&gt;&#10;                &lt;answer&gt;&#10;                    &lt;guid&gt;C0D97EA7FC8149DA96F402556800F9D4&lt;/guid&gt;&#10;                    &lt;answertext&gt;Kinetic Energy&lt;/answertext&gt;&#10;                    &lt;valuetype&gt;-1&lt;/valuetype&gt;&#10;                &lt;/answer&gt;&#10;                &lt;answer&gt;&#10;                    &lt;guid&gt;703CD88AEB1440F5AB8DB51A0E6BD2D2&lt;/guid&gt;&#10;                    &lt;answertext&gt;Impu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132227E5856948369EE32913739CBFB9&lt;/guid&gt;&#10;        &lt;description /&gt;&#10;        &lt;date&gt;10/3/2013 10:46:3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A805BA35CAA4473A38E71C10631498F&lt;/guid&gt;&#10;            &lt;repollguid&gt;F607BDDA7C0642038ADF31AB7F85C05A&lt;/repollguid&gt;&#10;            &lt;sourceid&gt;9130D149F10145B2AE9D0F89DCB7540B&lt;/sourceid&gt;&#10;            &lt;questiontext&gt;Inelastic collisions conserve momentu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04C04793A534EAD8BBE8ABF53090BD9&lt;/guid&gt;&#10;                    &lt;answertext&gt;True&lt;/answertext&gt;&#10;                    &lt;valuetype&gt;1&lt;/valuetype&gt;&#10;                &lt;/answer&gt;&#10;                &lt;answer&gt;&#10;                    &lt;guid&gt;A470120B8A7949F595FA4580C75240F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487E3579EFE445FA1CE79EC088B46B0&lt;/guid&gt;&#10;        &lt;description /&gt;&#10;        &lt;date&gt;10/3/2013 10:47:4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A853B7E8086482EAA7FBF3E1DADB873&lt;/guid&gt;&#10;            &lt;repollguid&gt;FE51DA501D0D4E2B92B42D7C8B152EA5&lt;/repollguid&gt;&#10;            &lt;sourceid&gt;1571C738236D4CEBBBFC85B3352A9792&lt;/sourceid&gt;&#10;            &lt;questiontext&gt;Elastic collisions conserve momentu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349E4A5656F4D82BF249CB66A90B368&lt;/guid&gt;&#10;                    &lt;answertext&gt;True&lt;/answertext&gt;&#10;                    &lt;valuetype&gt;1&lt;/valuetype&gt;&#10;                &lt;/answer&gt;&#10;                &lt;answer&gt;&#10;                    &lt;guid&gt;0D83EA33B2234294BA5D79512BE2CA27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ABD36C07C0F840338082D84E5AAAF73C&lt;/guid&gt;&#10;        &lt;description /&gt;&#10;        &lt;date&gt;10/3/2013 10:48:4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E9107EBA20F4F73B329E4DD87963C52&lt;/guid&gt;&#10;            &lt;repollguid&gt;A029B446D05441D09756895AC267105E&lt;/repollguid&gt;&#10;            &lt;sourceid&gt;34745022998748D88268700FFB225D59&lt;/sourceid&gt;&#10;            &lt;questiontext&gt;Inelastic collisions conserve kinetic energy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204E9E217604DCB8D534495701D3261&lt;/guid&gt;&#10;                    &lt;answertext&gt;True&lt;/answertext&gt;&#10;                    &lt;valuetype&gt;-1&lt;/valuetype&gt;&#10;                &lt;/answer&gt;&#10;                &lt;answer&gt;&#10;                    &lt;guid&gt;562FC552BF924A7D9971307E4970D277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79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Inelastic collisions conserve momentum.</vt:lpstr>
      <vt:lpstr>Elastic collisions conserve momentum.</vt:lpstr>
      <vt:lpstr>Inelastic collisions conserve kinetic energy.</vt:lpstr>
      <vt:lpstr>A solid object collides with a clump of very malleable putty.  The collision is</vt:lpstr>
      <vt:lpstr>After an elastic collision between two objects, the relative velocity between the objects</vt:lpstr>
      <vt:lpstr>The change in momentum due to the application of a constant force is: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Inelastic collisions conserve momentum.</dc:title>
  <dc:creator>Karl H. Frinkle</dc:creator>
  <cp:lastModifiedBy>Karl H. Frinkle</cp:lastModifiedBy>
  <cp:revision>12</cp:revision>
  <dcterms:created xsi:type="dcterms:W3CDTF">2013-10-03T15:46:01Z</dcterms:created>
  <dcterms:modified xsi:type="dcterms:W3CDTF">2013-10-09T12:56:49Z</dcterms:modified>
</cp:coreProperties>
</file>