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1" r:id="rId6"/>
    <p:sldId id="260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9BDC-59AA-4128-AD1D-3A6DD5A7621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C731-9546-429E-881B-9DA4EC4C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2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9BDC-59AA-4128-AD1D-3A6DD5A7621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C731-9546-429E-881B-9DA4EC4C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5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9BDC-59AA-4128-AD1D-3A6DD5A7621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C731-9546-429E-881B-9DA4EC4C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92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9BDC-59AA-4128-AD1D-3A6DD5A7621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C731-9546-429E-881B-9DA4EC4C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2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9BDC-59AA-4128-AD1D-3A6DD5A7621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C731-9546-429E-881B-9DA4EC4C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4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9BDC-59AA-4128-AD1D-3A6DD5A7621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C731-9546-429E-881B-9DA4EC4C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5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9BDC-59AA-4128-AD1D-3A6DD5A7621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C731-9546-429E-881B-9DA4EC4C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9BDC-59AA-4128-AD1D-3A6DD5A7621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C731-9546-429E-881B-9DA4EC4C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9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9BDC-59AA-4128-AD1D-3A6DD5A7621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C731-9546-429E-881B-9DA4EC4C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8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9BDC-59AA-4128-AD1D-3A6DD5A7621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C731-9546-429E-881B-9DA4EC4C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61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9BDC-59AA-4128-AD1D-3A6DD5A7621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C731-9546-429E-881B-9DA4EC4C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2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9BDC-59AA-4128-AD1D-3A6DD5A7621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C731-9546-429E-881B-9DA4EC4C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5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69BDC-59AA-4128-AD1D-3A6DD5A7621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8C731-9546-429E-881B-9DA4EC4C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29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3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4.emf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5.emf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tags" Target="../tags/tag18.xml"/><Relationship Id="rId7" Type="http://schemas.openxmlformats.org/officeDocument/2006/relationships/image" Target="../media/image6.emf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305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 center of mass of a system is independent of the mass of each object in the system.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886200"/>
            <a:ext cx="4114800" cy="2239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22273517"/>
              </p:ext>
            </p:extLst>
          </p:nvPr>
        </p:nvGraphicFramePr>
        <p:xfrm>
          <a:off x="4508500" y="3810000"/>
          <a:ext cx="45720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810000"/>
                        <a:ext cx="4572000" cy="293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44196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9436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73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The velocity of the center of mass of a system depends only upon the individual velocities of each object in the system.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886200"/>
            <a:ext cx="4114800" cy="2239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896153867"/>
              </p:ext>
            </p:extLst>
          </p:nvPr>
        </p:nvGraphicFramePr>
        <p:xfrm>
          <a:off x="4508500" y="3581400"/>
          <a:ext cx="4572000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581400"/>
                        <a:ext cx="4572000" cy="316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81280" y="4576233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2131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If the objects in a system are moving, the center of mass of the system must also be moving.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657600"/>
            <a:ext cx="4114800" cy="2468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81709554"/>
              </p:ext>
            </p:extLst>
          </p:nvPr>
        </p:nvGraphicFramePr>
        <p:xfrm>
          <a:off x="4508500" y="3276600"/>
          <a:ext cx="457200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276600"/>
                        <a:ext cx="4572000" cy="346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72720" y="44323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0000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73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If the sum of external forces on a system is zero, the location of the system’s center of mass is fixed.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657600"/>
            <a:ext cx="4114800" cy="2468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61634479"/>
              </p:ext>
            </p:extLst>
          </p:nvPr>
        </p:nvGraphicFramePr>
        <p:xfrm>
          <a:off x="4508500" y="3276600"/>
          <a:ext cx="457200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276600"/>
                        <a:ext cx="4572000" cy="346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4"/>
            </p:custDataLst>
          </p:nvPr>
        </p:nvSpPr>
        <p:spPr>
          <a:xfrm flipH="1">
            <a:off x="2057400" y="4309692"/>
            <a:ext cx="1600200" cy="567108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9970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257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 total momentum of a system is simply the sum of momentums for each object in the system.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962400"/>
            <a:ext cx="4114800" cy="2163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85314111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40081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2945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If the total momentum of a system is conserved, the location of the system’s center of mass is fixed.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581400"/>
            <a:ext cx="4114800" cy="2544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341924198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CAI1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4178300"/>
            <a:ext cx="1143000" cy="7747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56794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63222D5BB6334818BCCE72CE006E98CC"/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4146C26CF9E4A30A3EA6C9869DC2072&lt;/guid&gt;&#10;        &lt;description /&gt;&#10;        &lt;date&gt;10/7/2013 12:47:0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EBA5CB6264646C3AFAE9DA881EA0D9A&lt;/guid&gt;&#10;            &lt;repollguid&gt;340CD6039E184012916C4CE8C320503F&lt;/repollguid&gt;&#10;            &lt;sourceid&gt;C4BDC36829B64AA5B0DF57628299656C&lt;/sourceid&gt;&#10;            &lt;questiontext&gt;If the sum of external forces on a system is zero, the location of the system’s center of mass is fixe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3E969320FBA94B1D9B8679E40C0E13C7&lt;/guid&gt;&#10;                    &lt;answertext&gt;True&lt;/answertext&gt;&#10;                    &lt;valuetype&gt;-1&lt;/valuetype&gt;&#10;                &lt;/answer&gt;&#10;                &lt;answer&gt;&#10;                    &lt;guid&gt;9AC530C15636482881DFFFBD19E04F95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3D2DCF38945D4FCA91395616F6D7014F&lt;/guid&gt;&#10;        &lt;description /&gt;&#10;        &lt;date&gt;10/7/2013 12:54:2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9DFDF3BF557437FB7EADD6D38FE4628&lt;/guid&gt;&#10;            &lt;repollguid&gt;E3A08F4026504109931FBD6D41F5EC0B&lt;/repollguid&gt;&#10;            &lt;sourceid&gt;F7760E92BF4943F382C5E2DEFE2BE047&lt;/sourceid&gt;&#10;            &lt;questiontext&gt;The total momentum of a system is simply the sum of momentums for each object in the syste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7DF08E5166714184902513A2088FF7FF&lt;/guid&gt;&#10;                    &lt;answertext&gt;True&lt;/answertext&gt;&#10;                    &lt;valuetype&gt;1&lt;/valuetype&gt;&#10;                &lt;/answer&gt;&#10;                &lt;answer&gt;&#10;                    &lt;guid&gt;018FFEE7547C4F9C8176B4ADCD792A9F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74F26CF1C05421FA999143B1AA1EDF2&lt;/guid&gt;&#10;        &lt;description /&gt;&#10;        &lt;date&gt;10/7/2013 12:52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D79567C4AD04E6F8DBA168D167EBCDB&lt;/guid&gt;&#10;            &lt;repollguid&gt;102F9FBBADCA49E9BFFF7FB9B2BDBBD0&lt;/repollguid&gt;&#10;            &lt;sourceid&gt;114AA95B808D41B0ACFC60459BC7703D&lt;/sourceid&gt;&#10;            &lt;questiontext&gt;If the total momentum of a system is conserved, the location of the system’s center of mass is fixe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4CD05CD4C00E4EEAB419544BD30F912A&lt;/guid&gt;&#10;                    &lt;answertext&gt;True&lt;/answertext&gt;&#10;                    &lt;valuetype&gt;-1&lt;/valuetype&gt;&#10;                &lt;/answer&gt;&#10;                &lt;answer&gt;&#10;                    &lt;guid&gt;F4D8187254C847768F7446BEA5812C10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0F78A03A358C4A6E93356AFB0CC207E8&lt;/guid&gt;&#10;        &lt;description /&gt;&#10;        &lt;date&gt;10/7/2013 12:30:0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B584C8A57E548F4BD9365A1E516D061&lt;/guid&gt;&#10;            &lt;repollguid&gt;5945827983D8470387BA317CA86EE7A2&lt;/repollguid&gt;&#10;            &lt;sourceid&gt;F771BB35AD254B12804B2072188BFEE3&lt;/sourceid&gt;&#10;            &lt;questiontext&gt;The center of mass of a system is independent of the mass of each object in the syste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7427BD25D1384D2C856DD28139F7A049&lt;/guid&gt;&#10;                    &lt;answertext&gt;True&lt;/answertext&gt;&#10;                    &lt;valuetype&gt;-1&lt;/valuetype&gt;&#10;                &lt;/answer&gt;&#10;                &lt;answer&gt;&#10;                    &lt;guid&gt;E9540DB7E2A1451C9CCB1EAE95FA3192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20E652EB6639476793A3FAB01A49CF51&lt;/guid&gt;&#10;        &lt;description /&gt;&#10;        &lt;date&gt;10/7/2013 12:59:1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974429E7D684AFA9CF6F2B3C99F6E5F&lt;/guid&gt;&#10;            &lt;repollguid&gt;FDC1DC397A1049ACBB4614FBFD999447&lt;/repollguid&gt;&#10;            &lt;sourceid&gt;49AAB02618894E0E863BC44CEE3DAAB1&lt;/sourceid&gt;&#10;            &lt;questiontext&gt;The velocity of the center of mass of a system depends only upon the individual velocities of each object in the syste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5559683C80984C8EA7BE714087F85131&lt;/guid&gt;&#10;                    &lt;answertext&gt;True&lt;/answertext&gt;&#10;                    &lt;valuetype&gt;-1&lt;/valuetype&gt;&#10;                &lt;/answer&gt;&#10;                &lt;answer&gt;&#10;                    &lt;guid&gt;962FCDDFBE9745209E02867510EE5A03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0AEB0BD9E11A4232A767B482161BA541&lt;/guid&gt;&#10;        &lt;description /&gt;&#10;        &lt;date&gt;10/7/2013 12:39:1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13917233B7944CDB324675A8AB8D82D&lt;/guid&gt;&#10;            &lt;repollguid&gt;C76E5F7C225A4ACEA0C8EE67197C8995&lt;/repollguid&gt;&#10;            &lt;sourceid&gt;8C7AE98438804ED5A1132F4E3C9CBCEE&lt;/sourceid&gt;&#10;            &lt;questiontext&gt;If the objects in a system are moving, the center of mass of the system must also be moving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8634A3FD0FBE45E7B68CD18E8E7A8C33&lt;/guid&gt;&#10;                    &lt;answertext&gt;True&lt;/answertext&gt;&#10;                    &lt;valuetype&gt;-1&lt;/valuetype&gt;&#10;                &lt;/answer&gt;&#10;                &lt;answer&gt;&#10;                    &lt;guid&gt;97C75FC4F10049C6B15AB8ED3E5E4590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138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The center of mass of a system is independent of the mass of each object in the system.</vt:lpstr>
      <vt:lpstr>The velocity of the center of mass of a system depends only upon the individual velocities of each object in the system.</vt:lpstr>
      <vt:lpstr>If the objects in a system are moving, the center of mass of the system must also be moving.</vt:lpstr>
      <vt:lpstr>If the sum of external forces on a system is zero, the location of the system’s center of mass is fixed.</vt:lpstr>
      <vt:lpstr>The total momentum of a system is simply the sum of momentums for each object in the system.</vt:lpstr>
      <vt:lpstr>If the total momentum of a system is conserved, the location of the system’s center of mass is fixed.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13</cp:revision>
  <dcterms:created xsi:type="dcterms:W3CDTF">2013-10-07T17:29:26Z</dcterms:created>
  <dcterms:modified xsi:type="dcterms:W3CDTF">2013-10-07T18:03:50Z</dcterms:modified>
</cp:coreProperties>
</file>