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EBF-0379-41EB-BD71-EAF00CBCB5C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19A9-E817-438D-AF67-8A5CAF98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4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EBF-0379-41EB-BD71-EAF00CBCB5C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19A9-E817-438D-AF67-8A5CAF98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5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EBF-0379-41EB-BD71-EAF00CBCB5C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19A9-E817-438D-AF67-8A5CAF98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EBF-0379-41EB-BD71-EAF00CBCB5C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19A9-E817-438D-AF67-8A5CAF98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EBF-0379-41EB-BD71-EAF00CBCB5C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19A9-E817-438D-AF67-8A5CAF98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8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EBF-0379-41EB-BD71-EAF00CBCB5C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19A9-E817-438D-AF67-8A5CAF98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1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EBF-0379-41EB-BD71-EAF00CBCB5C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19A9-E817-438D-AF67-8A5CAF98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8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EBF-0379-41EB-BD71-EAF00CBCB5C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19A9-E817-438D-AF67-8A5CAF98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6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EBF-0379-41EB-BD71-EAF00CBCB5C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19A9-E817-438D-AF67-8A5CAF98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5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EBF-0379-41EB-BD71-EAF00CBCB5C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19A9-E817-438D-AF67-8A5CAF98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EBF-0379-41EB-BD71-EAF00CBCB5C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19A9-E817-438D-AF67-8A5CAF98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7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3EBF-0379-41EB-BD71-EAF00CBCB5C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19A9-E817-438D-AF67-8A5CAF98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A3EBF-0379-41EB-BD71-EAF00CBCB5C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B19A9-E817-438D-AF67-8A5CAF98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8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9.xml"/><Relationship Id="rId7" Type="http://schemas.openxmlformats.org/officeDocument/2006/relationships/oleObject" Target="../embeddings/oleObject3.bin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3.xml"/><Relationship Id="rId7" Type="http://schemas.openxmlformats.org/officeDocument/2006/relationships/oleObject" Target="../embeddings/oleObject4.bin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7.xml"/><Relationship Id="rId7" Type="http://schemas.openxmlformats.org/officeDocument/2006/relationships/oleObject" Target="../embeddings/oleObject5.bin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1.xml"/><Relationship Id="rId7" Type="http://schemas.openxmlformats.org/officeDocument/2006/relationships/oleObject" Target="../embeddings/oleObject6.bin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 equations for circular motion are identical to those of linear motion except for variable names.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4114800" cy="23923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True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False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75433433"/>
              </p:ext>
            </p:extLst>
          </p:nvPr>
        </p:nvGraphicFramePr>
        <p:xfrm>
          <a:off x="4508500" y="3048000"/>
          <a:ext cx="457200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3048000"/>
                        <a:ext cx="4572000" cy="369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1037590" y="3779520"/>
            <a:ext cx="847916" cy="48768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304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544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 equations of angular motion are valid for </a:t>
            </a:r>
            <a:r>
              <a:rPr lang="el-GR" dirty="0" smtClean="0"/>
              <a:t>θ</a:t>
            </a:r>
            <a:r>
              <a:rPr lang="en-US" dirty="0" smtClean="0"/>
              <a:t> in degrees or radians.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</p:nvPr>
        </p:nvSpPr>
        <p:spPr>
          <a:xfrm>
            <a:off x="457200" y="3429000"/>
            <a:ext cx="4114800" cy="26971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True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False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82653282"/>
              </p:ext>
            </p:extLst>
          </p:nvPr>
        </p:nvGraphicFramePr>
        <p:xfrm>
          <a:off x="4508500" y="3124200"/>
          <a:ext cx="4572000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3124200"/>
                        <a:ext cx="4572000" cy="361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 rot="10800000">
            <a:off x="81280" y="4119033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523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Two objects are on a rotating disk.  Object A is half the distance from the center of the disk as object B. Which object has a larger angular velocity?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505200"/>
            <a:ext cx="4114800" cy="2620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Object A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Object B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They have the same angular velocity at any given time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09546047"/>
              </p:ext>
            </p:extLst>
          </p:nvPr>
        </p:nvGraphicFramePr>
        <p:xfrm>
          <a:off x="4508500" y="2895600"/>
          <a:ext cx="45720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2895600"/>
                        <a:ext cx="4572000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4343400" y="5038992"/>
            <a:ext cx="850900" cy="8509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457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Two objects are on a rotating disk.  Object A is half the distance from the center of the disk as object B. Which object has a larger angular velocity?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048000"/>
            <a:ext cx="4114800" cy="30781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Object A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Object B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They both have the same linear velocity at any given time.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25078443"/>
              </p:ext>
            </p:extLst>
          </p:nvPr>
        </p:nvGraphicFramePr>
        <p:xfrm>
          <a:off x="4508500" y="3200400"/>
          <a:ext cx="45720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3200400"/>
                        <a:ext cx="4572000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2590800" y="3505200"/>
            <a:ext cx="762000" cy="7747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984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Under constant acceleration, linear velocity is related linearly to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276600"/>
            <a:ext cx="4114800" cy="28495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Angular velocity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Radius of rotation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Neither A or B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Both A and B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58285271"/>
              </p:ext>
            </p:extLst>
          </p:nvPr>
        </p:nvGraphicFramePr>
        <p:xfrm>
          <a:off x="4508500" y="3505200"/>
          <a:ext cx="45720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3505200"/>
                        <a:ext cx="4572000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1037590" y="4980432"/>
            <a:ext cx="2167001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94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400800" cy="24685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Radial acceleration can be written in terms of either angular or linear velocity.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048000"/>
            <a:ext cx="4114800" cy="30781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Well of course!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Of course not, that would be silly.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98373969"/>
              </p:ext>
            </p:extLst>
          </p:nvPr>
        </p:nvGraphicFramePr>
        <p:xfrm>
          <a:off x="4508500" y="3581400"/>
          <a:ext cx="45720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3581400"/>
                        <a:ext cx="4572000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AI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26" y="2667000"/>
            <a:ext cx="1856574" cy="1447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302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4FFCDB082DAE4F9A99792CBBCDF76070"/>
  <p:tag name="TPVERSION" val="5"/>
  <p:tag name="TPFULLVERSION" val="5.2.0.3121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056E0CABD5684155A9C24D7C289ABD9D&lt;/guid&gt;&#10;        &lt;description /&gt;&#10;        &lt;date&gt;10/9/2013 2:59:3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310E20AC6844F74888EA3C00FAB843D&lt;/guid&gt;&#10;            &lt;repollguid&gt;289C1A2D5B1F44CE9A02E71A4CEB0116&lt;/repollguid&gt;&#10;            &lt;sourceid&gt;1518AADE8FBB43F2BAC87AE9B4789E58&lt;/sourceid&gt;&#10;            &lt;questiontext&gt;Two objects are on a rotating disk.  Object A is half the distance from the center of the disk as object B. Which object has a larger angular velocity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CD41DBA0382428AA0AE7D430F925F91&lt;/guid&gt;&#10;                    &lt;answertext&gt;Object A&lt;/answertext&gt;&#10;                    &lt;valuetype&gt;-1&lt;/valuetype&gt;&#10;                &lt;/answer&gt;&#10;                &lt;answer&gt;&#10;                    &lt;guid&gt;7A8C85CF657849ED945A0ED72E8F8D19&lt;/guid&gt;&#10;                    &lt;answertext&gt;Object B&lt;/answertext&gt;&#10;                    &lt;valuetype&gt;1&lt;/valuetype&gt;&#10;                &lt;/answer&gt;&#10;                &lt;answer&gt;&#10;                    &lt;guid&gt;990D81C1E13141278A7B11EF903AB871&lt;/guid&gt;&#10;                    &lt;answertext&gt;They both have the same linear velocity at any given time.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804CBD6EF2454104A5176EFD1707B336&lt;/guid&gt;&#10;        &lt;description /&gt;&#10;        &lt;date&gt;10/9/2013 3:02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6108D0FC8064EDC8CA3A237D4153C54&lt;/guid&gt;&#10;            &lt;repollguid&gt;D9403B03DB634EFBA944A73DE10E0854&lt;/repollguid&gt;&#10;            &lt;sourceid&gt;40A2FB352A8A48C59E2CCDBA2BEE9AF5&lt;/sourceid&gt;&#10;            &lt;questiontext&gt;Under constant acceleration, linear velocity is related linearly to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70AC5179FC6434996D2A51D655E78FA&lt;/guid&gt;&#10;                    &lt;answertext&gt;Angular velocity&lt;/answertext&gt;&#10;                    &lt;valuetype&gt;-1&lt;/valuetype&gt;&#10;                &lt;/answer&gt;&#10;                &lt;answer&gt;&#10;                    &lt;guid&gt;9F1B421BCA974C9EB4D9F1ACE79C62F9&lt;/guid&gt;&#10;                    &lt;answertext&gt;Radius of rotation&lt;/answertext&gt;&#10;                    &lt;valuetype&gt;-1&lt;/valuetype&gt;&#10;                &lt;/answer&gt;&#10;                &lt;answer&gt;&#10;                    &lt;guid&gt;6BB4A19BC265447F8BEB9E500601BA0B&lt;/guid&gt;&#10;                    &lt;answertext&gt;Neither A or B&lt;/answertext&gt;&#10;                    &lt;valuetype&gt;-1&lt;/valuetype&gt;&#10;                &lt;/answer&gt;&#10;                &lt;answer&gt;&#10;                    &lt;guid&gt;333054A0CE2D4615A4CCF91D09ECBF2C&lt;/guid&gt;&#10;                    &lt;answertext&gt;Both A and B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TrueFalse"/>
  <p:tag name="TPQUESTIONXML" val="﻿&lt;?xml version=&quot;1.0&quot; encoding=&quot;utf-8&quot;?&gt;&#10;&lt;questionlist&gt;&#10;    &lt;properties&gt;&#10;        &lt;guid&gt;9B5227350F9B47D3B88682F72452B04E&lt;/guid&gt;&#10;        &lt;description /&gt;&#10;        &lt;date&gt;10/9/2013 2:03:5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1BDC566B17F4448820C6FDE0390EB9A&lt;/guid&gt;&#10;            &lt;repollguid&gt;E7D59B78630442F8A0A0E9730F9C305F&lt;/repollguid&gt;&#10;            &lt;sourceid&gt;326AD9C4AC7A49AA8E0AC7D053FFB0F9&lt;/sourceid&gt;&#10;            &lt;questiontext&gt;The equations for circular motion are identical to those of linear motion except for variable name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466BDFE03212438EB33D95FE49E04B2A&lt;/guid&gt;&#10;                    &lt;answertext&gt;True&lt;/answertext&gt;&#10;                    &lt;valuetype&gt;1&lt;/valuetype&gt;&#10;                &lt;/answer&gt;&#10;                &lt;answer&gt;&#10;                    &lt;guid&gt;954F661C02D04FFB9EFEC8A24136B287&lt;/guid&gt;&#10;                    &lt;answertext&gt;False&lt;/answertext&gt;&#10;                    &lt;valuetype&gt;-1&lt;/valuetype&gt;&#10;                &lt;/answer&gt;&#10;            &lt;/answers&gt;&#10;        &lt;/multichoice&gt;&#10;    &lt;/questions&gt;&#10;&lt;/questionlist&gt;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HASRESULTS" val="False"/>
  <p:tag name="TYPE" val="MultiChoiceSlide"/>
  <p:tag name="TPQUESTIONXML" val="﻿&lt;?xml version=&quot;1.0&quot; encoding=&quot;utf-8&quot;?&gt;&#10;&lt;questionlist&gt;&#10;    &lt;properties&gt;&#10;        &lt;guid&gt;707589F92A5C4815A20E89BC0967E045&lt;/guid&gt;&#10;        &lt;description /&gt;&#10;        &lt;date&gt;10/9/2013 3:12:4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496DA781D5D44AF912F7417BDA54F64&lt;/guid&gt;&#10;            &lt;repollguid&gt;9CD1535EE1524D11AAFEEC142FC9888C&lt;/repollguid&gt;&#10;            &lt;sourceid&gt;2F710448DB9A42FF8DA60B08C89E0F26&lt;/sourceid&gt;&#10;            &lt;questiontext&gt;Radial acceleration can be written in terms of either angular or linear velocity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A3E5E91FE7749BDB6BF5FA28680492B&lt;/guid&gt;&#10;                    &lt;answertext&gt;Well of course!&lt;/answertext&gt;&#10;                    &lt;valuetype&gt;1&lt;/valuetype&gt;&#10;                &lt;/answer&gt;&#10;                &lt;answer&gt;&#10;                    &lt;guid&gt;EE45A07A91B941AABFDFF918454C1DFE&lt;/guid&gt;&#10;                    &lt;answertext&gt;Of course not, that would be silly.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TrueFalse"/>
  <p:tag name="TPQUESTIONXML" val="﻿&lt;?xml version=&quot;1.0&quot; encoding=&quot;utf-8&quot;?&gt;&#10;&lt;questionlist&gt;&#10;    &lt;properties&gt;&#10;        &lt;guid&gt;812FC072FCE647EC9E53D46C3E05CC10&lt;/guid&gt;&#10;        &lt;description /&gt;&#10;        &lt;date&gt;10/9/2013 3:20:5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9A605C2AFB54C76942FE997B6A8EA59&lt;/guid&gt;&#10;            &lt;repollguid&gt;F8374BE319BD4754888B49F3794FA5DC&lt;/repollguid&gt;&#10;            &lt;sourceid&gt;0A70425E68684A64B120C0B374835EE8&lt;/sourceid&gt;&#10;            &lt;questiontext&gt;The equations of angular motion are valid for θ in degrees or radian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8261ACAA896455B9F8F9A23B7C884D3&lt;/guid&gt;&#10;                    &lt;answertext&gt;True&lt;/answertext&gt;&#10;                    &lt;valuetype&gt;-1&lt;/valuetype&gt;&#10;                &lt;/answer&gt;&#10;                &lt;answer&gt;&#10;                    &lt;guid&gt;51946B51E4924AB9B83054297A77521D&lt;/guid&gt;&#10;                    &lt;answertext&gt;False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6D70565C03C04919866DA2C0E4E947AE&lt;/guid&gt;&#10;        &lt;description /&gt;&#10;        &lt;date&gt;10/9/2013 2:50:4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6FA6A7C17B64702AA49263BF6C73B84&lt;/guid&gt;&#10;            &lt;repollguid&gt;E8970266CA2A41D7B5704EFF1998B33B&lt;/repollguid&gt;&#10;            &lt;sourceid&gt;CB7281F390A44411A49471F7EE0D1115&lt;/sourceid&gt;&#10;            &lt;questiontext&gt;Two objects are on a rotating disk.  Object A is half the distance from the center of the disk as object B. Which object has a larger angular velocity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5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67FD683DCDD40F3B1938EE52640E6A0&lt;/guid&gt;&#10;                    &lt;answertext&gt;Object A&lt;/answertext&gt;&#10;                    &lt;valuetype&gt;-1&lt;/valuetype&gt;&#10;                &lt;/answer&gt;&#10;                &lt;answer&gt;&#10;                    &lt;guid&gt;A069848A256F4B31A87FC0E7BE26E0D2&lt;/guid&gt;&#10;                    &lt;answertext&gt;Object B&lt;/answertext&gt;&#10;                    &lt;valuetype&gt;-1&lt;/valuetype&gt;&#10;                &lt;/answer&gt;&#10;                &lt;answer&gt;&#10;                    &lt;guid&gt;E0977878FE4C4A2C820AF7A3F2B8144D&lt;/guid&gt;&#10;                    &lt;answertext&gt;They have the same angular velocity at any given time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170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Microsoft Graph Chart</vt:lpstr>
      <vt:lpstr>The equations for circular motion are identical to those of linear motion except for variable names.</vt:lpstr>
      <vt:lpstr>The equations of angular motion are valid for θ in degrees or radians.</vt:lpstr>
      <vt:lpstr>Two objects are on a rotating disk.  Object A is half the distance from the center of the disk as object B. Which object has a larger angular velocity? </vt:lpstr>
      <vt:lpstr>Two objects are on a rotating disk.  Object A is half the distance from the center of the disk as object B. Which object has a larger angular velocity? </vt:lpstr>
      <vt:lpstr>Under constant acceleration, linear velocity is related linearly to</vt:lpstr>
      <vt:lpstr>Radial acceleration can be written in terms of either angular or linear velocity.</vt:lpstr>
    </vt:vector>
  </TitlesOfParts>
  <Company>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equations for circular motion are identical to those of linear motion except for variable names.</dc:title>
  <dc:creator>Karl H. Frinkle</dc:creator>
  <cp:lastModifiedBy>Karl H. Frinkle</cp:lastModifiedBy>
  <cp:revision>12</cp:revision>
  <dcterms:created xsi:type="dcterms:W3CDTF">2013-10-09T19:01:22Z</dcterms:created>
  <dcterms:modified xsi:type="dcterms:W3CDTF">2013-10-09T20:26:26Z</dcterms:modified>
</cp:coreProperties>
</file>