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0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7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5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7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9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3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3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8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4C15-969D-4040-AC30-CED53F78B9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46724-5752-4DAF-ACD2-354BD2A0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Moments of inertia for an object change depending upon the axis of rotation.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18894739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169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7564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r>
              <a:rPr lang="en-US" dirty="0"/>
              <a:t>Kinetic energy of a rigid body can </a:t>
            </a:r>
            <a:r>
              <a:rPr lang="en-US" dirty="0" smtClean="0"/>
              <a:t> ________ </a:t>
            </a:r>
            <a:r>
              <a:rPr lang="en-US" dirty="0"/>
              <a:t>be broken down into translational and rotational terms.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 always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never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sometimes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58917748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42240" y="34747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0475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3687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Two objects, one a </a:t>
            </a:r>
            <a:r>
              <a:rPr lang="en-US" dirty="0" smtClean="0"/>
              <a:t>cylinder </a:t>
            </a:r>
            <a:r>
              <a:rPr lang="en-US" dirty="0"/>
              <a:t>and the other a sphere, both of the same material and initially at rest, are dropped from the top of a building at the same time. The objects reach the ground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267200"/>
            <a:ext cx="4114800" cy="1858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at the same time.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at different times.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31640915"/>
              </p:ext>
            </p:extLst>
          </p:nvPr>
        </p:nvGraphicFramePr>
        <p:xfrm>
          <a:off x="4508500" y="40386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038600"/>
                        <a:ext cx="45720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44069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038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3687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Two objects, one a </a:t>
            </a:r>
            <a:r>
              <a:rPr lang="en-US" dirty="0" smtClean="0"/>
              <a:t>cylinder </a:t>
            </a:r>
            <a:r>
              <a:rPr lang="en-US" dirty="0"/>
              <a:t>and the other a sphere, both of the same </a:t>
            </a:r>
            <a:r>
              <a:rPr lang="en-US" dirty="0" smtClean="0"/>
              <a:t>l, and </a:t>
            </a:r>
            <a:r>
              <a:rPr lang="en-US" dirty="0"/>
              <a:t>initially at rest, </a:t>
            </a:r>
            <a:r>
              <a:rPr lang="en-US" dirty="0" smtClean="0"/>
              <a:t>roll down a ramp without slipping. </a:t>
            </a:r>
            <a:r>
              <a:rPr lang="en-US" dirty="0"/>
              <a:t>The objects reach the ground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267200"/>
            <a:ext cx="4114800" cy="1858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at the same time.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at different times.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6338576"/>
              </p:ext>
            </p:extLst>
          </p:nvPr>
        </p:nvGraphicFramePr>
        <p:xfrm>
          <a:off x="4508500" y="40386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038600"/>
                        <a:ext cx="45720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50419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517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3687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Two objects, one a </a:t>
            </a:r>
            <a:r>
              <a:rPr lang="en-US" dirty="0" smtClean="0"/>
              <a:t>cylinder </a:t>
            </a:r>
            <a:r>
              <a:rPr lang="en-US" dirty="0"/>
              <a:t>and the other a sphere, both of the same </a:t>
            </a:r>
            <a:r>
              <a:rPr lang="en-US" dirty="0" smtClean="0"/>
              <a:t>material, and </a:t>
            </a:r>
            <a:r>
              <a:rPr lang="en-US" dirty="0"/>
              <a:t>initially at rest, </a:t>
            </a:r>
            <a:r>
              <a:rPr lang="en-US" dirty="0" smtClean="0"/>
              <a:t>slide down a ramp without friction. </a:t>
            </a:r>
            <a:r>
              <a:rPr lang="en-US" dirty="0"/>
              <a:t>The objects reach the ground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267200"/>
            <a:ext cx="4114800" cy="1858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at the same time.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at different times.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28977582"/>
              </p:ext>
            </p:extLst>
          </p:nvPr>
        </p:nvGraphicFramePr>
        <p:xfrm>
          <a:off x="4508500" y="40386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038600"/>
                        <a:ext cx="45720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44069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3263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34591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When taking rotational and translational kinetic energy into account, final velocities of objects will be </a:t>
            </a:r>
            <a:r>
              <a:rPr lang="en-US" dirty="0" smtClean="0"/>
              <a:t>______ if </a:t>
            </a:r>
            <a:r>
              <a:rPr lang="en-US" dirty="0"/>
              <a:t>we only use translational kinetic </a:t>
            </a:r>
            <a:r>
              <a:rPr lang="en-US" dirty="0" smtClean="0"/>
              <a:t>energy.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114800"/>
            <a:ext cx="4114800" cy="2011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greater than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less than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equal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63803413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648200"/>
            <a:ext cx="1674813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104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82F01C05BA24C96A8FE4237D6D8FCE1&lt;/guid&gt;&#10;        &lt;description /&gt;&#10;        &lt;date&gt;10/14/2013 7:22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E4F6A07C3F04B71949255412143342C&lt;/guid&gt;&#10;            &lt;repollguid&gt;D4379F6B085748AB885AA73139568C47&lt;/repollguid&gt;&#10;            &lt;sourceid&gt;9F1048D723944CD7B1A3F7B3575CB5DB&lt;/sourceid&gt;&#10;            &lt;questiontext&gt;Two objects, one a cylinder and the other a sphere, both of the same l, and initially at rest, roll down a ramp without slipping. The objects reach the groun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876306933ED4F8B834EB00BE53645D0&lt;/guid&gt;&#10;                    &lt;answertext&gt; at the same time.&lt;/answertext&gt;&#10;                    &lt;valuetype&gt;-1&lt;/valuetype&gt;&#10;                &lt;/answer&gt;&#10;                &lt;answer&gt;&#10;                    &lt;guid&gt;90B5703B9CB34A0EAA167B1B2DCFC66B&lt;/guid&gt;&#10;                    &lt;answertext&gt; at different times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82F01C05BA24C96A8FE4237D6D8FCE1&lt;/guid&gt;&#10;        &lt;description /&gt;&#10;        &lt;date&gt;10/14/2013 7:22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E4F6A07C3F04B71949255412143342C&lt;/guid&gt;&#10;            &lt;repollguid&gt;D4379F6B085748AB885AA73139568C47&lt;/repollguid&gt;&#10;            &lt;sourceid&gt;9F1048D723944CD7B1A3F7B3575CB5DB&lt;/sourceid&gt;&#10;            &lt;questiontext&gt;Two objects, one a cylinder and the other a sphere, both of the same material, and initially at rest, slide down a ramp without friction. The objects reach the groun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876306933ED4F8B834EB00BE53645D0&lt;/guid&gt;&#10;                    &lt;answertext&gt; at the same time.&lt;/answertext&gt;&#10;                    &lt;valuetype&gt;1&lt;/valuetype&gt;&#10;                &lt;/answer&gt;&#10;                &lt;answer&gt;&#10;                    &lt;guid&gt;90B5703B9CB34A0EAA167B1B2DCFC66B&lt;/guid&gt;&#10;                    &lt;answertext&gt; at different times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2604AA222E34E7AA2DB60A26B59F249&lt;/guid&gt;&#10;        &lt;description /&gt;&#10;        &lt;date&gt;10/14/2013 7:20:4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5954F26965B47AAB4ED15EEB8E16FC3&lt;/guid&gt;&#10;            &lt;repollguid&gt;F2ECDD526A09411182D9D6C6DED7B5E3&lt;/repollguid&gt;&#10;            &lt;sourceid&gt;AB65105441A7455283288F5EFF1B8D13&lt;/sourceid&gt;&#10;            &lt;questiontext&gt;Moments of inertia for an object change depending upon the axis of rot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58DCAA7191C48AF9E79D4EAC80297CA&lt;/guid&gt;&#10;                    &lt;answertext&gt;True&lt;/answertext&gt;&#10;                    &lt;valuetype&gt;1&lt;/valuetype&gt;&#10;                &lt;/answer&gt;&#10;                &lt;answer&gt;&#10;                    &lt;guid&gt;128D5FEA6FC44469880EB8FED68DBDD7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ED0CA9C080549B59354325A510D048C&lt;/guid&gt;&#10;        &lt;description /&gt;&#10;        &lt;date&gt;10/14/2013 7:29:4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077DE40C729488A87F1B0FC2DF2DF22&lt;/guid&gt;&#10;            &lt;repollguid&gt;E5C8116D8A30456BBD022CC5C36B9B99&lt;/repollguid&gt;&#10;            &lt;sourceid&gt;78F08D79F85F434CA573E9921B36D97C&lt;/sourceid&gt;&#10;            &lt;questiontext&gt;When taking rotational and translational kinetic energy into account, final velocities of objects will be ______ if we only use translational kinetic energ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80DDA58A4BF4402B5B14B47054E6F16&lt;/guid&gt;&#10;                    &lt;answertext&gt; greater than&lt;/answertext&gt;&#10;                    &lt;valuetype&gt;-1&lt;/valuetype&gt;&#10;                &lt;/answer&gt;&#10;                &lt;answer&gt;&#10;                    &lt;guid&gt;12CBA0DFEF0E473AA8BEF053501E30A2&lt;/guid&gt;&#10;                    &lt;answertext&gt; less than&lt;/answertext&gt;&#10;                    &lt;valuetype&gt;1&lt;/valuetype&gt;&#10;                &lt;/answer&gt;&#10;                &lt;answer&gt;&#10;                    &lt;guid&gt;51DB08875C4540EFACEE61A6B255FE2B&lt;/guid&gt;&#10;                    &lt;answertext&gt; equal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A51E27928664C95AB5D02954364CF2A&lt;/guid&gt;&#10;        &lt;description /&gt;&#10;        &lt;date&gt;10/14/2013 7:21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D8C2A6210D6495B91F0151D2F856E6C&lt;/guid&gt;&#10;            &lt;repollguid&gt;B8241EC4951C4256AF2D8C8D8383FA5F&lt;/repollguid&gt;&#10;            &lt;sourceid&gt;44A531287AEE44FDACAA7177A16F5A42&lt;/sourceid&gt;&#10;            &lt;questiontext&gt;Kinetic energy of a rigid body can  ________ be broken down into translational and rotational term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586564F75CF4CAFA5692164490F908F&lt;/guid&gt;&#10;                    &lt;answertext&gt;  always&lt;/answertext&gt;&#10;                    &lt;valuetype&gt;1&lt;/valuetype&gt;&#10;                &lt;/answer&gt;&#10;                &lt;answer&gt;&#10;                    &lt;guid&gt;1908DECB76084B349F3C93E9D2B25075&lt;/guid&gt;&#10;                    &lt;answertext&gt; never&lt;/answertext&gt;&#10;                    &lt;valuetype&gt;-1&lt;/valuetype&gt;&#10;                &lt;/answer&gt;&#10;                &lt;answer&gt;&#10;                    &lt;guid&gt;58EC22075D70411FAC04FD00E82E7E76&lt;/guid&gt;&#10;                    &lt;answertext&gt; sometime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82F01C05BA24C96A8FE4237D6D8FCE1&lt;/guid&gt;&#10;        &lt;description /&gt;&#10;        &lt;date&gt;10/14/2013 7:22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E4F6A07C3F04B71949255412143342C&lt;/guid&gt;&#10;            &lt;repollguid&gt;D4379F6B085748AB885AA73139568C47&lt;/repollguid&gt;&#10;            &lt;sourceid&gt;9F1048D723944CD7B1A3F7B3575CB5DB&lt;/sourceid&gt;&#10;            &lt;questiontext&gt;Two objects, one a cylinder and the other a sphere, both of the same material and initially at rest, are dropped from the top of a building at the same time. The objects reach the groun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876306933ED4F8B834EB00BE53645D0&lt;/guid&gt;&#10;                    &lt;answertext&gt; at the same time.&lt;/answertext&gt;&#10;                    &lt;valuetype&gt;1&lt;/valuetype&gt;&#10;                &lt;/answer&gt;&#10;                &lt;answer&gt;&#10;                    &lt;guid&gt;90B5703B9CB34A0EAA167B1B2DCFC66B&lt;/guid&gt;&#10;                    &lt;answertext&gt; at different times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Moments of inertia for an object change depending upon the axis of rotation.</vt:lpstr>
      <vt:lpstr>Kinetic energy of a rigid body can  ________ be broken down into translational and rotational terms.</vt:lpstr>
      <vt:lpstr>Two objects, one a cylinder and the other a sphere, both of the same material and initially at rest, are dropped from the top of a building at the same time. The objects reach the ground</vt:lpstr>
      <vt:lpstr>Two objects, one a cylinder and the other a sphere, both of the same l, and initially at rest, roll down a ramp without slipping. The objects reach the ground</vt:lpstr>
      <vt:lpstr>Two objects, one a cylinder and the other a sphere, both of the same material, and initially at rest, slide down a ramp without friction. The objects reach the ground</vt:lpstr>
      <vt:lpstr>When taking rotational and translational kinetic energy into account, final velocities of objects will be ______ if we only use translational kinetic energy.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8</cp:revision>
  <dcterms:created xsi:type="dcterms:W3CDTF">2013-10-14T12:19:54Z</dcterms:created>
  <dcterms:modified xsi:type="dcterms:W3CDTF">2013-10-14T12:32:31Z</dcterms:modified>
</cp:coreProperties>
</file>