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C1B6-F36A-4F2E-B242-5801EF7AACF7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7EE7E-265A-42FD-805B-8B28D92DE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173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C1B6-F36A-4F2E-B242-5801EF7AACF7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7EE7E-265A-42FD-805B-8B28D92DE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4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C1B6-F36A-4F2E-B242-5801EF7AACF7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7EE7E-265A-42FD-805B-8B28D92DE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698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C1B6-F36A-4F2E-B242-5801EF7AACF7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7EE7E-265A-42FD-805B-8B28D92DE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252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C1B6-F36A-4F2E-B242-5801EF7AACF7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7EE7E-265A-42FD-805B-8B28D92DE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156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C1B6-F36A-4F2E-B242-5801EF7AACF7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7EE7E-265A-42FD-805B-8B28D92DE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736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C1B6-F36A-4F2E-B242-5801EF7AACF7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7EE7E-265A-42FD-805B-8B28D92DE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671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C1B6-F36A-4F2E-B242-5801EF7AACF7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7EE7E-265A-42FD-805B-8B28D92DE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645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C1B6-F36A-4F2E-B242-5801EF7AACF7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7EE7E-265A-42FD-805B-8B28D92DE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444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C1B6-F36A-4F2E-B242-5801EF7AACF7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7EE7E-265A-42FD-805B-8B28D92DE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266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C1B6-F36A-4F2E-B242-5801EF7AACF7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7EE7E-265A-42FD-805B-8B28D92DE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407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C1B6-F36A-4F2E-B242-5801EF7AACF7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7EE7E-265A-42FD-805B-8B28D92DE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79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1C1B6-F36A-4F2E-B242-5801EF7AACF7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7EE7E-265A-42FD-805B-8B28D92DE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06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7.xml"/><Relationship Id="rId7" Type="http://schemas.openxmlformats.org/officeDocument/2006/relationships/oleObject" Target="../embeddings/oleObject2.bin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9.xml"/><Relationship Id="rId4" Type="http://schemas.openxmlformats.org/officeDocument/2006/relationships/tags" Target="../tags/tag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tags" Target="../tags/tag11.xml"/><Relationship Id="rId7" Type="http://schemas.openxmlformats.org/officeDocument/2006/relationships/image" Target="../media/image4.png"/><Relationship Id="rId2" Type="http://schemas.openxmlformats.org/officeDocument/2006/relationships/tags" Target="../tags/tag10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3.xml"/><Relationship Id="rId10" Type="http://schemas.openxmlformats.org/officeDocument/2006/relationships/image" Target="../media/image5.jpg"/><Relationship Id="rId4" Type="http://schemas.openxmlformats.org/officeDocument/2006/relationships/tags" Target="../tags/tag12.xml"/><Relationship Id="rId9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tags" Target="../tags/tag15.xml"/><Relationship Id="rId7" Type="http://schemas.openxmlformats.org/officeDocument/2006/relationships/image" Target="../media/image7.png"/><Relationship Id="rId2" Type="http://schemas.openxmlformats.org/officeDocument/2006/relationships/tags" Target="../tags/tag14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7.xml"/><Relationship Id="rId10" Type="http://schemas.openxmlformats.org/officeDocument/2006/relationships/image" Target="../media/image8.jpg"/><Relationship Id="rId4" Type="http://schemas.openxmlformats.org/officeDocument/2006/relationships/tags" Target="../tags/tag16.xml"/><Relationship Id="rId9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tags" Target="../tags/tag19.xml"/><Relationship Id="rId7" Type="http://schemas.openxmlformats.org/officeDocument/2006/relationships/image" Target="../media/image7.png"/><Relationship Id="rId2" Type="http://schemas.openxmlformats.org/officeDocument/2006/relationships/tags" Target="../tags/tag18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1.xml"/><Relationship Id="rId10" Type="http://schemas.openxmlformats.org/officeDocument/2006/relationships/image" Target="../media/image10.jpg"/><Relationship Id="rId4" Type="http://schemas.openxmlformats.org/officeDocument/2006/relationships/tags" Target="../tags/tag20.xml"/><Relationship Id="rId9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tags" Target="../tags/tag23.xml"/><Relationship Id="rId7" Type="http://schemas.openxmlformats.org/officeDocument/2006/relationships/image" Target="../media/image7.png"/><Relationship Id="rId2" Type="http://schemas.openxmlformats.org/officeDocument/2006/relationships/tags" Target="../tags/tag22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5.xml"/><Relationship Id="rId10" Type="http://schemas.openxmlformats.org/officeDocument/2006/relationships/image" Target="../media/image12.jpg"/><Relationship Id="rId4" Type="http://schemas.openxmlformats.org/officeDocument/2006/relationships/tags" Target="../tags/tag24.xml"/><Relationship Id="rId9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The SI units of torque is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 torques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 </a:t>
            </a:r>
            <a:r>
              <a:rPr lang="en-US" dirty="0" err="1" smtClean="0"/>
              <a:t>newtons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 joules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 newton-meters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675749074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304032"/>
            <a:ext cx="2659571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928395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For a fixed force F, the amount of torque _____ the further from the pivot the force is applied.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200400"/>
            <a:ext cx="4114800" cy="29257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 increases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 decreases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r>
              <a:rPr lang="en-US" dirty="0" smtClean="0"/>
              <a:t>does not change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37126557"/>
              </p:ext>
            </p:extLst>
          </p:nvPr>
        </p:nvGraphicFramePr>
        <p:xfrm>
          <a:off x="4419600" y="3429000"/>
          <a:ext cx="4572000" cy="300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419600" y="3429000"/>
                        <a:ext cx="4572000" cy="300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246120"/>
            <a:ext cx="1740916" cy="487680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491748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Compute torque for the following:</a:t>
            </a:r>
            <a:br>
              <a:rPr lang="en-US" dirty="0" smtClean="0"/>
            </a:b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PAnswers"/>
              <p:cNvSpPr>
                <a:spLocks noGrp="1"/>
              </p:cNvSpPr>
              <p:nvPr>
                <p:ph type="body" idx="1"/>
                <p:custDataLst>
                  <p:tags r:id="rId3"/>
                </p:custDataLst>
              </p:nvPr>
            </p:nvSpPr>
            <p:spPr>
              <a:xfrm>
                <a:off x="609600" y="3810000"/>
                <a:ext cx="3795712" cy="2895600"/>
              </a:xfrm>
            </p:spPr>
            <p:txBody>
              <a:bodyPr/>
              <a:lstStyle/>
              <a:p>
                <a:pPr marL="514350" indent="-514350">
                  <a:buFont typeface="Arial" pitchFamily="34" charset="0"/>
                  <a:buAutoNum type="alphaUcPeriod"/>
                </a:pPr>
                <a:r>
                  <a:rPr lang="en-US" dirty="0" smtClean="0"/>
                  <a:t>30 N*m</a:t>
                </a:r>
              </a:p>
              <a:p>
                <a:pPr marL="514350" indent="-514350">
                  <a:buFont typeface="Arial" pitchFamily="34" charset="0"/>
                  <a:buAutoNum type="alphaUcPeriod"/>
                </a:pPr>
                <a:r>
                  <a:rPr lang="en-US" dirty="0" smtClean="0"/>
                  <a:t>60 N*m</a:t>
                </a:r>
              </a:p>
              <a:p>
                <a:pPr marL="514350" indent="-514350">
                  <a:buFont typeface="Arial" pitchFamily="34" charset="0"/>
                  <a:buAutoNum type="alphaUcPeriod"/>
                </a:pPr>
                <a:r>
                  <a:rPr lang="en-US" dirty="0" smtClean="0"/>
                  <a:t>15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b="0" dirty="0" smtClean="0">
                    <a:ea typeface="Cambria Math"/>
                  </a:rPr>
                  <a:t> N*m</a:t>
                </a:r>
              </a:p>
              <a:p>
                <a:pPr marL="514350" indent="-514350">
                  <a:buFont typeface="Arial" pitchFamily="34" charset="0"/>
                  <a:buAutoNum type="alphaUcPeriod"/>
                </a:pPr>
                <a:r>
                  <a:rPr lang="en-US" dirty="0" smtClean="0">
                    <a:ea typeface="Cambria Math"/>
                  </a:rPr>
                  <a:t>0 N*m</a:t>
                </a:r>
                <a:endParaRPr lang="en-US" dirty="0"/>
              </a:p>
            </p:txBody>
          </p:sp>
        </mc:Choice>
        <mc:Fallback>
          <p:sp>
            <p:nvSpPr>
              <p:cNvPr id="3" name="TPAnswers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  <p:custDataLst>
                  <p:tags r:id="rId3"/>
                </p:custDataLst>
              </p:nvPr>
            </p:nvSpPr>
            <p:spPr>
              <a:xfrm>
                <a:off x="609600" y="3810000"/>
                <a:ext cx="3795712" cy="2895600"/>
              </a:xfrm>
              <a:blipFill rotWithShape="1">
                <a:blip r:embed="rId7"/>
                <a:stretch>
                  <a:fillRect l="-4173" t="-31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066890079"/>
              </p:ext>
            </p:extLst>
          </p:nvPr>
        </p:nvGraphicFramePr>
        <p:xfrm>
          <a:off x="4508500" y="3200400"/>
          <a:ext cx="4572000" cy="354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3200400"/>
                        <a:ext cx="4572000" cy="3543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914400"/>
            <a:ext cx="4391025" cy="2171700"/>
          </a:xfrm>
          <a:prstGeom prst="rect">
            <a:avLst/>
          </a:prstGeom>
        </p:spPr>
      </p:pic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1189990" y="4343400"/>
            <a:ext cx="1412875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853880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  <p:bldP spid="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Compute torque for the following:</a:t>
            </a:r>
            <a:br>
              <a:rPr lang="en-US" dirty="0" smtClean="0"/>
            </a:b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PAnswers"/>
              <p:cNvSpPr>
                <a:spLocks noGrp="1"/>
              </p:cNvSpPr>
              <p:nvPr>
                <p:ph type="body" idx="1"/>
                <p:custDataLst>
                  <p:tags r:id="rId3"/>
                </p:custDataLst>
              </p:nvPr>
            </p:nvSpPr>
            <p:spPr>
              <a:xfrm>
                <a:off x="609600" y="3810000"/>
                <a:ext cx="3795712" cy="2667000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Font typeface="Arial" pitchFamily="34" charset="0"/>
                  <a:buAutoNum type="alphaUcPeriod"/>
                </a:pPr>
                <a:r>
                  <a:rPr lang="en-US" dirty="0" smtClean="0"/>
                  <a:t>30 N*m</a:t>
                </a:r>
              </a:p>
              <a:p>
                <a:pPr marL="514350" indent="-514350">
                  <a:buFont typeface="Arial" pitchFamily="34" charset="0"/>
                  <a:buAutoNum type="alphaUcPeriod"/>
                </a:pPr>
                <a:r>
                  <a:rPr lang="en-US" dirty="0" smtClean="0"/>
                  <a:t>60 N*m</a:t>
                </a:r>
              </a:p>
              <a:p>
                <a:pPr marL="514350" indent="-514350">
                  <a:buFont typeface="Arial" pitchFamily="34" charset="0"/>
                  <a:buAutoNum type="alphaUcPeriod"/>
                </a:pPr>
                <a:r>
                  <a:rPr lang="en-US" dirty="0" smtClean="0"/>
                  <a:t>15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b="0" dirty="0" smtClean="0">
                    <a:ea typeface="Cambria Math"/>
                  </a:rPr>
                  <a:t> N*m</a:t>
                </a:r>
              </a:p>
              <a:p>
                <a:pPr marL="514350" indent="-514350">
                  <a:buFont typeface="Arial" pitchFamily="34" charset="0"/>
                  <a:buAutoNum type="alphaUcPeriod"/>
                </a:pPr>
                <a:r>
                  <a:rPr lang="en-US" dirty="0" smtClean="0">
                    <a:ea typeface="Cambria Math"/>
                  </a:rPr>
                  <a:t>0 N*m</a:t>
                </a:r>
                <a:endParaRPr lang="en-US" dirty="0"/>
              </a:p>
            </p:txBody>
          </p:sp>
        </mc:Choice>
        <mc:Fallback>
          <p:sp>
            <p:nvSpPr>
              <p:cNvPr id="3" name="TPAnswers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  <p:custDataLst>
                  <p:tags r:id="rId3"/>
                </p:custDataLst>
              </p:nvPr>
            </p:nvSpPr>
            <p:spPr>
              <a:xfrm>
                <a:off x="609600" y="3810000"/>
                <a:ext cx="3795712" cy="2667000"/>
              </a:xfrm>
              <a:blipFill rotWithShape="1">
                <a:blip r:embed="rId7"/>
                <a:stretch>
                  <a:fillRect l="-4173" t="-34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745579495"/>
              </p:ext>
            </p:extLst>
          </p:nvPr>
        </p:nvGraphicFramePr>
        <p:xfrm>
          <a:off x="4508500" y="3200400"/>
          <a:ext cx="4572000" cy="354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3200400"/>
                        <a:ext cx="4572000" cy="3543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990600"/>
            <a:ext cx="4419600" cy="2105025"/>
          </a:xfrm>
          <a:prstGeom prst="rect">
            <a:avLst/>
          </a:prstGeom>
        </p:spPr>
      </p:pic>
      <p:sp>
        <p:nvSpPr>
          <p:cNvPr id="7" name="CAI1"/>
          <p:cNvSpPr/>
          <p:nvPr>
            <p:custDataLst>
              <p:tags r:id="rId5"/>
            </p:custDataLst>
          </p:nvPr>
        </p:nvSpPr>
        <p:spPr>
          <a:xfrm>
            <a:off x="1189990" y="3855720"/>
            <a:ext cx="1412875" cy="487680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518515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7" grpId="0" animBg="1"/>
      <p:bldP spid="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Compute torque for the following:</a:t>
            </a:r>
            <a:br>
              <a:rPr lang="en-US" dirty="0" smtClean="0"/>
            </a:b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PAnswers"/>
              <p:cNvSpPr>
                <a:spLocks noGrp="1"/>
              </p:cNvSpPr>
              <p:nvPr>
                <p:ph type="body" idx="1"/>
                <p:custDataLst>
                  <p:tags r:id="rId3"/>
                </p:custDataLst>
              </p:nvPr>
            </p:nvSpPr>
            <p:spPr>
              <a:xfrm>
                <a:off x="609600" y="3810000"/>
                <a:ext cx="3795712" cy="2667000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Font typeface="Arial" pitchFamily="34" charset="0"/>
                  <a:buAutoNum type="alphaUcPeriod"/>
                </a:pPr>
                <a:r>
                  <a:rPr lang="en-US" dirty="0" smtClean="0"/>
                  <a:t>30 N*m</a:t>
                </a:r>
              </a:p>
              <a:p>
                <a:pPr marL="514350" indent="-514350">
                  <a:buFont typeface="Arial" pitchFamily="34" charset="0"/>
                  <a:buAutoNum type="alphaUcPeriod"/>
                </a:pPr>
                <a:r>
                  <a:rPr lang="en-US" dirty="0" smtClean="0"/>
                  <a:t>60 N*m</a:t>
                </a:r>
              </a:p>
              <a:p>
                <a:pPr marL="514350" indent="-514350">
                  <a:buFont typeface="Arial" pitchFamily="34" charset="0"/>
                  <a:buAutoNum type="alphaUcPeriod"/>
                </a:pPr>
                <a:r>
                  <a:rPr lang="en-US" dirty="0" smtClean="0"/>
                  <a:t>15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b="0" dirty="0" smtClean="0">
                    <a:ea typeface="Cambria Math"/>
                  </a:rPr>
                  <a:t> N*m</a:t>
                </a:r>
              </a:p>
              <a:p>
                <a:pPr marL="514350" indent="-514350">
                  <a:buFont typeface="Arial" pitchFamily="34" charset="0"/>
                  <a:buAutoNum type="alphaUcPeriod"/>
                </a:pPr>
                <a:r>
                  <a:rPr lang="en-US" dirty="0" smtClean="0">
                    <a:ea typeface="Cambria Math"/>
                  </a:rPr>
                  <a:t>0 N*m</a:t>
                </a:r>
                <a:endParaRPr lang="en-US" dirty="0"/>
              </a:p>
            </p:txBody>
          </p:sp>
        </mc:Choice>
        <mc:Fallback>
          <p:sp>
            <p:nvSpPr>
              <p:cNvPr id="3" name="TPAnswers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  <p:custDataLst>
                  <p:tags r:id="rId3"/>
                </p:custDataLst>
              </p:nvPr>
            </p:nvSpPr>
            <p:spPr>
              <a:xfrm>
                <a:off x="609600" y="3810000"/>
                <a:ext cx="3795712" cy="2667000"/>
              </a:xfrm>
              <a:blipFill rotWithShape="1">
                <a:blip r:embed="rId7"/>
                <a:stretch>
                  <a:fillRect l="-4173" t="-34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945395404"/>
              </p:ext>
            </p:extLst>
          </p:nvPr>
        </p:nvGraphicFramePr>
        <p:xfrm>
          <a:off x="4508500" y="3200400"/>
          <a:ext cx="4572000" cy="354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3200400"/>
                        <a:ext cx="4572000" cy="3543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914400"/>
            <a:ext cx="4419600" cy="2105025"/>
          </a:xfrm>
          <a:prstGeom prst="rect">
            <a:avLst/>
          </a:prstGeom>
        </p:spPr>
      </p:pic>
      <p:sp>
        <p:nvSpPr>
          <p:cNvPr id="7" name="CAI1"/>
          <p:cNvSpPr/>
          <p:nvPr>
            <p:custDataLst>
              <p:tags r:id="rId5"/>
            </p:custDataLst>
          </p:nvPr>
        </p:nvSpPr>
        <p:spPr>
          <a:xfrm>
            <a:off x="1189990" y="5570919"/>
            <a:ext cx="1114489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230819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7" grpId="0" animBg="1"/>
      <p:bldP spid="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Compute torque for the following:</a:t>
            </a:r>
            <a:br>
              <a:rPr lang="en-US" dirty="0" smtClean="0"/>
            </a:b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PAnswers"/>
              <p:cNvSpPr>
                <a:spLocks noGrp="1"/>
              </p:cNvSpPr>
              <p:nvPr>
                <p:ph type="body" idx="1"/>
                <p:custDataLst>
                  <p:tags r:id="rId3"/>
                </p:custDataLst>
              </p:nvPr>
            </p:nvSpPr>
            <p:spPr>
              <a:xfrm>
                <a:off x="609600" y="3810000"/>
                <a:ext cx="3795712" cy="2667000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Font typeface="Arial" pitchFamily="34" charset="0"/>
                  <a:buAutoNum type="alphaUcPeriod"/>
                </a:pPr>
                <a:r>
                  <a:rPr lang="en-US" dirty="0" smtClean="0"/>
                  <a:t>30 N*m</a:t>
                </a:r>
              </a:p>
              <a:p>
                <a:pPr marL="514350" indent="-514350">
                  <a:buFont typeface="Arial" pitchFamily="34" charset="0"/>
                  <a:buAutoNum type="alphaUcPeriod"/>
                </a:pPr>
                <a:r>
                  <a:rPr lang="en-US" dirty="0" smtClean="0"/>
                  <a:t>60 N*m</a:t>
                </a:r>
              </a:p>
              <a:p>
                <a:pPr marL="514350" indent="-514350">
                  <a:buFont typeface="Arial" pitchFamily="34" charset="0"/>
                  <a:buAutoNum type="alphaUcPeriod"/>
                </a:pPr>
                <a:r>
                  <a:rPr lang="en-US" dirty="0" smtClean="0"/>
                  <a:t>15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b="0" dirty="0" smtClean="0">
                    <a:ea typeface="Cambria Math"/>
                  </a:rPr>
                  <a:t> N*m</a:t>
                </a:r>
              </a:p>
              <a:p>
                <a:pPr marL="514350" indent="-514350">
                  <a:buFont typeface="Arial" pitchFamily="34" charset="0"/>
                  <a:buAutoNum type="alphaUcPeriod"/>
                </a:pPr>
                <a:r>
                  <a:rPr lang="en-US" dirty="0" smtClean="0">
                    <a:ea typeface="Cambria Math"/>
                  </a:rPr>
                  <a:t>0 N*m</a:t>
                </a:r>
                <a:endParaRPr lang="en-US" dirty="0"/>
              </a:p>
            </p:txBody>
          </p:sp>
        </mc:Choice>
        <mc:Fallback>
          <p:sp>
            <p:nvSpPr>
              <p:cNvPr id="3" name="TPAnswers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  <p:custDataLst>
                  <p:tags r:id="rId3"/>
                </p:custDataLst>
              </p:nvPr>
            </p:nvSpPr>
            <p:spPr>
              <a:xfrm>
                <a:off x="609600" y="3810000"/>
                <a:ext cx="3795712" cy="2667000"/>
              </a:xfrm>
              <a:blipFill rotWithShape="1">
                <a:blip r:embed="rId7"/>
                <a:stretch>
                  <a:fillRect l="-4173" t="-34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633554269"/>
              </p:ext>
            </p:extLst>
          </p:nvPr>
        </p:nvGraphicFramePr>
        <p:xfrm>
          <a:off x="4508500" y="3200400"/>
          <a:ext cx="4572000" cy="354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3200400"/>
                        <a:ext cx="4572000" cy="3543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838200"/>
            <a:ext cx="3124200" cy="2190750"/>
          </a:xfrm>
          <a:prstGeom prst="rect">
            <a:avLst/>
          </a:prstGeom>
        </p:spPr>
      </p:pic>
      <p:sp>
        <p:nvSpPr>
          <p:cNvPr id="7" name="CAI1"/>
          <p:cNvSpPr/>
          <p:nvPr>
            <p:custDataLst>
              <p:tags r:id="rId5"/>
            </p:custDataLst>
          </p:nvPr>
        </p:nvSpPr>
        <p:spPr>
          <a:xfrm>
            <a:off x="1189990" y="5570919"/>
            <a:ext cx="1114489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06996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7" grpId="0" animBg="1"/>
      <p:bldP spid="7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C8475CC6F9FE40EBBC5F484D3FADC0AE&lt;/guid&gt;&#10;        &lt;description /&gt;&#10;        &lt;date&gt;10/14/2013 1:17:3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461350F93FD47E186A9A3F37E538A95&lt;/guid&gt;&#10;            &lt;repollguid&gt;D85188C34DE94105AD4AADA168C1B9A4&lt;/repollguid&gt;&#10;            &lt;sourceid&gt;B04467070EAF448BBF0066833BA98531&lt;/sourceid&gt;&#10;            &lt;questiontext&gt;Compute torque for the following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30ACA58708E400AA5D7B20A3183D871&lt;/guid&gt;&#10;                    &lt;answertext&gt;30 N*m&lt;/answertext&gt;&#10;                    &lt;valuetype&gt;-1&lt;/valuetype&gt;&#10;                &lt;/answer&gt;&#10;                &lt;answer&gt;&#10;                    &lt;guid&gt;2460755C89024B5EAC2A5F78B58BA2CB&lt;/guid&gt;&#10;                    &lt;answertext&gt;60 N*m&lt;/answertext&gt;&#10;                    &lt;valuetype&gt;1&lt;/valuetype&gt;&#10;                &lt;/answer&gt;&#10;                &lt;answer&gt;&#10;                    &lt;guid&gt;BB13E34C1C924C10BE2FAF6DD2FA937E&lt;/guid&gt;&#10;                    &lt;answertext&gt;15   2  N*m&lt;/answertext&gt;&#10;                    &lt;valuetype&gt;-1&lt;/valuetype&gt;&#10;                &lt;/answer&gt;&#10;                &lt;answer&gt;&#10;                    &lt;guid&gt;90FBA44504174CAC8F611251095E3F5A&lt;/guid&gt;&#10;                    &lt;answertext&gt;0 N*m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C8475CC6F9FE40EBBC5F484D3FADC0AE&lt;/guid&gt;&#10;        &lt;description /&gt;&#10;        &lt;date&gt;10/14/2013 1:17:3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461350F93FD47E186A9A3F37E538A95&lt;/guid&gt;&#10;            &lt;repollguid&gt;D85188C34DE94105AD4AADA168C1B9A4&lt;/repollguid&gt;&#10;            &lt;sourceid&gt;B04467070EAF448BBF0066833BA98531&lt;/sourceid&gt;&#10;            &lt;questiontext&gt;Compute torque for the following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30ACA58708E400AA5D7B20A3183D871&lt;/guid&gt;&#10;                    &lt;answertext&gt;30 N*m&lt;/answertext&gt;&#10;                    &lt;valuetype&gt;1&lt;/valuetype&gt;&#10;                &lt;/answer&gt;&#10;                &lt;answer&gt;&#10;                    &lt;guid&gt;2460755C89024B5EAC2A5F78B58BA2CB&lt;/guid&gt;&#10;                    &lt;answertext&gt;60 N*m&lt;/answertext&gt;&#10;                    &lt;valuetype&gt;-1&lt;/valuetype&gt;&#10;                &lt;/answer&gt;&#10;                &lt;answer&gt;&#10;                    &lt;guid&gt;BB13E34C1C924C10BE2FAF6DD2FA937E&lt;/guid&gt;&#10;                    &lt;answertext&gt;15   2  N*m&lt;/answertext&gt;&#10;                    &lt;valuetype&gt;-1&lt;/valuetype&gt;&#10;                &lt;/answer&gt;&#10;                &lt;answer&gt;&#10;                    &lt;guid&gt;76FC95573C524DD0ADA9996E756F9ED6&lt;/guid&gt;&#10;                    &lt;answertext&gt;0 N*m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C8475CC6F9FE40EBBC5F484D3FADC0AE&lt;/guid&gt;&#10;        &lt;description /&gt;&#10;        &lt;date&gt;10/14/2013 1:17:3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461350F93FD47E186A9A3F37E538A95&lt;/guid&gt;&#10;            &lt;repollguid&gt;D85188C34DE94105AD4AADA168C1B9A4&lt;/repollguid&gt;&#10;            &lt;sourceid&gt;B04467070EAF448BBF0066833BA98531&lt;/sourceid&gt;&#10;            &lt;questiontext&gt;Compute torque for the following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30ACA58708E400AA5D7B20A3183D871&lt;/guid&gt;&#10;                    &lt;answertext&gt;30 N*m&lt;/answertext&gt;&#10;                    &lt;valuetype&gt;-1&lt;/valuetype&gt;&#10;                &lt;/answer&gt;&#10;                &lt;answer&gt;&#10;                    &lt;guid&gt;2460755C89024B5EAC2A5F78B58BA2CB&lt;/guid&gt;&#10;                    &lt;answertext&gt;60 N*m&lt;/answertext&gt;&#10;                    &lt;valuetype&gt;-1&lt;/valuetype&gt;&#10;                &lt;/answer&gt;&#10;                &lt;answer&gt;&#10;                    &lt;guid&gt;BB13E34C1C924C10BE2FAF6DD2FA937E&lt;/guid&gt;&#10;                    &lt;answertext&gt;15   2  N*m&lt;/answertext&gt;&#10;                    &lt;valuetype&gt;-1&lt;/valuetype&gt;&#10;                &lt;/answer&gt;&#10;                &lt;answer&gt;&#10;                    &lt;guid&gt;76FC95573C524DD0ADA9996E756F9ED6&lt;/guid&gt;&#10;                    &lt;answertext&gt;0 N*m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7D96998C79754018827E1971917C1175&lt;/guid&gt;&#10;        &lt;description /&gt;&#10;        &lt;date&gt;10/14/2013 12:57:3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571372BDD614D7D9FA41A200EEE12D7&lt;/guid&gt;&#10;            &lt;repollguid&gt;BB04E6E5599D4CACB86FCF5BA1FC34CF&lt;/repollguid&gt;&#10;            &lt;sourceid&gt;54EE7F8F19164318AF62C06406A7612A&lt;/sourceid&gt;&#10;            &lt;questiontext&gt;The SI units of torque is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7F9C746D45424564952799D4101E0D62&lt;/guid&gt;&#10;                    &lt;answertext&gt; torques&lt;/answertext&gt;&#10;                    &lt;valuetype&gt;-1&lt;/valuetype&gt;&#10;                &lt;/answer&gt;&#10;                &lt;answer&gt;&#10;                    &lt;guid&gt;198B4EB54A70418192CE290A63A8B420&lt;/guid&gt;&#10;                    &lt;answertext&gt; newtons&lt;/answertext&gt;&#10;                    &lt;valuetype&gt;-1&lt;/valuetype&gt;&#10;                &lt;/answer&gt;&#10;                &lt;answer&gt;&#10;                    &lt;guid&gt;DF25421932694760B8B7816B5EC6987F&lt;/guid&gt;&#10;                    &lt;answertext&gt; joules&lt;/answertext&gt;&#10;                    &lt;valuetype&gt;-1&lt;/valuetype&gt;&#10;                &lt;/answer&gt;&#10;                &lt;answer&gt;&#10;                    &lt;guid&gt;E0199E0C6E9540C69F01731829140BCA&lt;/guid&gt;&#10;                    &lt;answertext&gt; newton-meters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C8475CC6F9FE40EBBC5F484D3FADC0AE&lt;/guid&gt;&#10;        &lt;description /&gt;&#10;        &lt;date&gt;10/14/2013 1:17:3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461350F93FD47E186A9A3F37E538A95&lt;/guid&gt;&#10;            &lt;repollguid&gt;D85188C34DE94105AD4AADA168C1B9A4&lt;/repollguid&gt;&#10;            &lt;sourceid&gt;B04467070EAF448BBF0066833BA98531&lt;/sourceid&gt;&#10;            &lt;questiontext&gt;Compute torque for the following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30ACA58708E400AA5D7B20A3183D871&lt;/guid&gt;&#10;                    &lt;answertext&gt;30 N*m&lt;/answertext&gt;&#10;                    &lt;valuetype&gt;-1&lt;/valuetype&gt;&#10;                &lt;/answer&gt;&#10;                &lt;answer&gt;&#10;                    &lt;guid&gt;2460755C89024B5EAC2A5F78B58BA2CB&lt;/guid&gt;&#10;                    &lt;answertext&gt;60 N*m&lt;/answertext&gt;&#10;                    &lt;valuetype&gt;-1&lt;/valuetype&gt;&#10;                &lt;/answer&gt;&#10;                &lt;answer&gt;&#10;                    &lt;guid&gt;BB13E34C1C924C10BE2FAF6DD2FA937E&lt;/guid&gt;&#10;                    &lt;answertext&gt;15   2  N*m&lt;/answertext&gt;&#10;                    &lt;valuetype&gt;-1&lt;/valuetype&gt;&#10;                &lt;/answer&gt;&#10;                &lt;answer&gt;&#10;                    &lt;guid&gt;76FC95573C524DD0ADA9996E756F9ED6&lt;/guid&gt;&#10;                    &lt;answertext&gt;0 N*m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DF2F594A79F947F68B22E7FFF8D7B592&lt;/guid&gt;&#10;        &lt;description /&gt;&#10;        &lt;date&gt;10/14/2013 12:59:1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78CA3B0CADF4DAF908692FA9107FB2E&lt;/guid&gt;&#10;            &lt;repollguid&gt;97ED00A582254B5E956C3825A8D05E02&lt;/repollguid&gt;&#10;            &lt;sourceid&gt;4C8C102E0E0B41EC9DD22DC5FA4F202D&lt;/sourceid&gt;&#10;            &lt;questiontext&gt;For a fixed force F, the amount of torque _____ the further from the pivot the force is applied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EA5A7879668346118672A6C735FF8418&lt;/guid&gt;&#10;                    &lt;answertext&gt; increases&lt;/answertext&gt;&#10;                    &lt;valuetype&gt;1&lt;/valuetype&gt;&#10;                &lt;/answer&gt;&#10;                &lt;answer&gt;&#10;                    &lt;guid&gt;C10245D184174C73AE703FE220172C0B&lt;/guid&gt;&#10;                    &lt;answertext&gt; decreases&lt;/answertext&gt;&#10;                    &lt;valuetype&gt;-1&lt;/valuetype&gt;&#10;                &lt;/answer&gt;&#10;                &lt;answer&gt;&#10;                    &lt;guid&gt;F6E53592A611446AAEA035A13715A75C&lt;/guid&gt;&#10;                    &lt;answertext&gt; does not chang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111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The SI units of torque is</vt:lpstr>
      <vt:lpstr>For a fixed force F, the amount of torque _____ the further from the pivot the force is applied.</vt:lpstr>
      <vt:lpstr>Compute torque for the following: </vt:lpstr>
      <vt:lpstr>Compute torque for the following: </vt:lpstr>
      <vt:lpstr>Compute torque for the following: </vt:lpstr>
      <vt:lpstr>Compute torque for the following: 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7</cp:revision>
  <dcterms:created xsi:type="dcterms:W3CDTF">2013-10-14T17:55:18Z</dcterms:created>
  <dcterms:modified xsi:type="dcterms:W3CDTF">2013-10-14T18:29:12Z</dcterms:modified>
</cp:coreProperties>
</file>