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9F4F-9A3E-43E7-B8B7-AB663BB2DE21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6AA3-EBE1-4A82-8A73-068D06F3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0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9F4F-9A3E-43E7-B8B7-AB663BB2DE21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6AA3-EBE1-4A82-8A73-068D06F3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9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9F4F-9A3E-43E7-B8B7-AB663BB2DE21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6AA3-EBE1-4A82-8A73-068D06F3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9F4F-9A3E-43E7-B8B7-AB663BB2DE21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6AA3-EBE1-4A82-8A73-068D06F3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3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9F4F-9A3E-43E7-B8B7-AB663BB2DE21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6AA3-EBE1-4A82-8A73-068D06F3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0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9F4F-9A3E-43E7-B8B7-AB663BB2DE21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6AA3-EBE1-4A82-8A73-068D06F3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1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9F4F-9A3E-43E7-B8B7-AB663BB2DE21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6AA3-EBE1-4A82-8A73-068D06F3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4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9F4F-9A3E-43E7-B8B7-AB663BB2DE21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6AA3-EBE1-4A82-8A73-068D06F3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9F4F-9A3E-43E7-B8B7-AB663BB2DE21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6AA3-EBE1-4A82-8A73-068D06F3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5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9F4F-9A3E-43E7-B8B7-AB663BB2DE21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6AA3-EBE1-4A82-8A73-068D06F3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8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9F4F-9A3E-43E7-B8B7-AB663BB2DE21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6AA3-EBE1-4A82-8A73-068D06F3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1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9F4F-9A3E-43E7-B8B7-AB663BB2DE21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6AA3-EBE1-4A82-8A73-068D06F3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6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F9F4F-9A3E-43E7-B8B7-AB663BB2DE21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D6AA3-EBE1-4A82-8A73-068D06F3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0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3.emf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4.xml"/><Relationship Id="rId7" Type="http://schemas.openxmlformats.org/officeDocument/2006/relationships/oleObject" Target="../embeddings/oleObject4.bin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8.xml"/><Relationship Id="rId7" Type="http://schemas.openxmlformats.org/officeDocument/2006/relationships/oleObject" Target="../embeddings/oleObject5.bin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2.xml"/><Relationship Id="rId7" Type="http://schemas.openxmlformats.org/officeDocument/2006/relationships/oleObject" Target="../embeddings/oleObject6.bin"/><Relationship Id="rId2" Type="http://schemas.openxmlformats.org/officeDocument/2006/relationships/tags" Target="../tags/tag21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Stress has the same SI units as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743200"/>
            <a:ext cx="4114800" cy="3382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Force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Work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Pressure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Momentum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57832135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861816"/>
            <a:ext cx="1533970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4772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r>
              <a:rPr lang="en-US" dirty="0" smtClean="0"/>
              <a:t>Which type of deformation is reversible?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429000"/>
            <a:ext cx="4114800" cy="2697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compressive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elastic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plastic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47264042"/>
              </p:ext>
            </p:extLst>
          </p:nvPr>
        </p:nvGraphicFramePr>
        <p:xfrm>
          <a:off x="4508500" y="2819400"/>
          <a:ext cx="4572000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819400"/>
                        <a:ext cx="4572000" cy="392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962400"/>
            <a:ext cx="1163828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1974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en-US" dirty="0" smtClean="0"/>
              <a:t>The forces used to measure shear stress and tensile stress are perpendicular to each other.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810000"/>
            <a:ext cx="4114800" cy="2316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252800110"/>
              </p:ext>
            </p:extLst>
          </p:nvPr>
        </p:nvGraphicFramePr>
        <p:xfrm>
          <a:off x="4508500" y="3048000"/>
          <a:ext cx="45720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048000"/>
                        <a:ext cx="4572000" cy="369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8557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448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dirty="0" smtClean="0"/>
              <a:t>Total energy in simple harmonic motion is a maximum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667000"/>
            <a:ext cx="4876800" cy="3459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At equilibrium position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At max displacement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At max velocity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Any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48363584"/>
              </p:ext>
            </p:extLst>
          </p:nvPr>
        </p:nvGraphicFramePr>
        <p:xfrm>
          <a:off x="5410200" y="2209800"/>
          <a:ext cx="3670300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10200" y="2209800"/>
                        <a:ext cx="3670300" cy="453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956048"/>
            <a:ext cx="2822004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2071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r>
              <a:rPr lang="en-US" dirty="0" smtClean="0"/>
              <a:t>Kinetic energy in SHM is a maximum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133600"/>
            <a:ext cx="4114800" cy="3992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when passing through the equilibrium position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when distance from equilibrium is maximized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neither of the above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87069955"/>
              </p:ext>
            </p:extLst>
          </p:nvPr>
        </p:nvGraphicFramePr>
        <p:xfrm>
          <a:off x="5105400" y="2667000"/>
          <a:ext cx="3962400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05400" y="2667000"/>
                        <a:ext cx="3962400" cy="400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179320"/>
            <a:ext cx="3449638" cy="146304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6635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r>
              <a:rPr lang="en-US" dirty="0" smtClean="0"/>
              <a:t>Elastic potential energy in SHM is a maximum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514600"/>
            <a:ext cx="4114800" cy="3611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when passing through the equilibrium position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when distance from equilibrium is maximized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neither of the above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24451601"/>
              </p:ext>
            </p:extLst>
          </p:nvPr>
        </p:nvGraphicFramePr>
        <p:xfrm>
          <a:off x="5105400" y="2667000"/>
          <a:ext cx="3962400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05400" y="2667000"/>
                        <a:ext cx="3962400" cy="400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877056"/>
            <a:ext cx="3397060" cy="1414272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2588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F77D06F480944BFA848B49B22C4AF94D&lt;/guid&gt;&#10;        &lt;description /&gt;&#10;        &lt;date&gt;10/21/2013 12:55:3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9E1D4E5890349C590A780457418BFF5&lt;/guid&gt;&#10;            &lt;repollguid&gt;23E72038EF4D4FD79C9917FE52CB17E6&lt;/repollguid&gt;&#10;            &lt;sourceid&gt;C2B7E1CB2F944D078DF20BB68B6AC53C&lt;/sourceid&gt;&#10;            &lt;questiontext&gt;The forces used to measure shear stress and tensile stress are perpendicular to each oth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1EE38F25332D42D4AED4F42CF86454CC&lt;/guid&gt;&#10;                    &lt;answertext&gt;True&lt;/answertext&gt;&#10;                    &lt;valuetype&gt;1&lt;/valuetype&gt;&#10;                &lt;/answer&gt;&#10;                &lt;answer&gt;&#10;                    &lt;guid&gt;68FE330DF2624BD18E34B8960A112302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12F7B09C2514AB99EB9540BFFC07BD7&lt;/guid&gt;&#10;        &lt;description /&gt;&#10;        &lt;date&gt;10/21/2013 12:57:4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92CC6C7FBF24C2AA61DEA8D76FA3942&lt;/guid&gt;&#10;            &lt;repollguid&gt;D893A8AD47314D3597D92A439A407ABA&lt;/repollguid&gt;&#10;            &lt;sourceid&gt;4E8F9F33B20C4C22945FFDCED4BF889A&lt;/sourceid&gt;&#10;            &lt;questiontext&gt;Total energy in simple harmonic motion is a maximum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F20F560D08843C58900B1C43A4CFA42&lt;/guid&gt;&#10;                    &lt;answertext&gt;At equilibrium position&lt;/answertext&gt;&#10;                    &lt;valuetype&gt;-1&lt;/valuetype&gt;&#10;                &lt;/answer&gt;&#10;                &lt;answer&gt;&#10;                    &lt;guid&gt;890CC0B17A3E4B24B2D331CFED3A7704&lt;/guid&gt;&#10;                    &lt;answertext&gt;At max displacement&lt;/answertext&gt;&#10;                    &lt;valuetype&gt;-1&lt;/valuetype&gt;&#10;                &lt;/answer&gt;&#10;                &lt;answer&gt;&#10;                    &lt;guid&gt;97379108B26B4EEDB301CAFE4E0C5FBF&lt;/guid&gt;&#10;                    &lt;answertext&gt;At max velocity&lt;/answertext&gt;&#10;                    &lt;valuetype&gt;-1&lt;/valuetype&gt;&#10;                &lt;/answer&gt;&#10;                &lt;answer&gt;&#10;                    &lt;guid&gt;84BEB69F5FBE428DAD3BA5048C9FC70F&lt;/guid&gt;&#10;                    &lt;answertext&gt;None of the above&lt;/answertext&gt;&#10;                    &lt;valuetype&gt;-1&lt;/valuetype&gt;&#10;                &lt;/answer&gt;&#10;                &lt;answer&gt;&#10;                    &lt;guid&gt;94D4AD9660EE43E58874A3DCE73F2796&lt;/guid&gt;&#10;                    &lt;answertext&gt;Any of the abov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23C3E09434840A0BF1DF6462F9CC49E&lt;/guid&gt;&#10;        &lt;description /&gt;&#10;        &lt;date&gt;10/21/2013 12:59:1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2F24FF1C17A43C4841FE1D2BC64039E&lt;/guid&gt;&#10;            &lt;repollguid&gt;8D941FB9BBF44D349377713E10EF9171&lt;/repollguid&gt;&#10;            &lt;sourceid&gt;877DA683491D48F38715DB718A914582&lt;/sourceid&gt;&#10;            &lt;questiontext&gt;Kinetic energy in SHM is a maximum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7B669F96406445DB714D1A8CC39FDE9&lt;/guid&gt;&#10;                    &lt;answertext&gt;when passing through the equilibrium position&lt;/answertext&gt;&#10;                    &lt;valuetype&gt;1&lt;/valuetype&gt;&#10;                &lt;/answer&gt;&#10;                &lt;answer&gt;&#10;                    &lt;guid&gt;F9EF36D4D1434510BA2CF78A5545C000&lt;/guid&gt;&#10;                    &lt;answertext&gt;when distance from equilibrium is maximized&lt;/answertext&gt;&#10;                    &lt;valuetype&gt;-1&lt;/valuetype&gt;&#10;                &lt;/answer&gt;&#10;                &lt;answer&gt;&#10;                    &lt;guid&gt;478E10BA4F634ED49952522A7EBEADBB&lt;/guid&gt;&#10;                    &lt;answertext&gt;neither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3DD1E12E9374C869B150FB415FF4AEA&lt;/guid&gt;&#10;        &lt;description /&gt;&#10;        &lt;date&gt;10/21/2013 12:49:4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14F681A91334FE186E37658EC449DC6&lt;/guid&gt;&#10;            &lt;repollguid&gt;1CB4D466E9054A939840C44D114CE56E&lt;/repollguid&gt;&#10;            &lt;sourceid&gt;F8BE4404DBF440F09BFFFA5CC426863A&lt;/sourceid&gt;&#10;            &lt;questiontext&gt;Stress has the same SI units a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8E049C1092E44E8BD960B3EB6D785C9&lt;/guid&gt;&#10;                    &lt;answertext&gt;Force&lt;/answertext&gt;&#10;                    &lt;valuetype&gt;-1&lt;/valuetype&gt;&#10;                &lt;/answer&gt;&#10;                &lt;answer&gt;&#10;                    &lt;guid&gt;3457CD21635E4275A5B50856B5621A7C&lt;/guid&gt;&#10;                    &lt;answertext&gt;Work&lt;/answertext&gt;&#10;                    &lt;valuetype&gt;-1&lt;/valuetype&gt;&#10;                &lt;/answer&gt;&#10;                &lt;answer&gt;&#10;                    &lt;guid&gt;5CA94886735D4202B33CEE07BCEF5E18&lt;/guid&gt;&#10;                    &lt;answertext&gt;Pressure&lt;/answertext&gt;&#10;                    &lt;valuetype&gt;1&lt;/valuetype&gt;&#10;                &lt;/answer&gt;&#10;                &lt;answer&gt;&#10;                    &lt;guid&gt;BE960DC1265B4014BFB1480454DC8427&lt;/guid&gt;&#10;                    &lt;answertext&gt;Momentum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23C3E09434840A0BF1DF6462F9CC49E&lt;/guid&gt;&#10;        &lt;description /&gt;&#10;        &lt;date&gt;10/21/2013 12:59:1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2F24FF1C17A43C4841FE1D2BC64039E&lt;/guid&gt;&#10;            &lt;repollguid&gt;8D941FB9BBF44D349377713E10EF9171&lt;/repollguid&gt;&#10;            &lt;sourceid&gt;877DA683491D48F38715DB718A914582&lt;/sourceid&gt;&#10;            &lt;questiontext&gt;Elastic potential energy in SHM is a maximum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7B669F96406445DB714D1A8CC39FDE9&lt;/guid&gt;&#10;                    &lt;answertext&gt;when passing through the equilibrium position&lt;/answertext&gt;&#10;                    &lt;valuetype&gt;-1&lt;/valuetype&gt;&#10;                &lt;/answer&gt;&#10;                &lt;answer&gt;&#10;                    &lt;guid&gt;F9EF36D4D1434510BA2CF78A5545C000&lt;/guid&gt;&#10;                    &lt;answertext&gt;when distance from equilibrium is maximized&lt;/answertext&gt;&#10;                    &lt;valuetype&gt;1&lt;/valuetype&gt;&#10;                &lt;/answer&gt;&#10;                &lt;answer&gt;&#10;                    &lt;guid&gt;478E10BA4F634ED49952522A7EBEADBB&lt;/guid&gt;&#10;                    &lt;answertext&gt;neither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2BD143526B914E18BC60CFB13804A72E&lt;/guid&gt;&#10;        &lt;description /&gt;&#10;        &lt;date&gt;10/21/2013 12:53:4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32C725803A44B5EA08E12CD4FC69476&lt;/guid&gt;&#10;            &lt;repollguid&gt;0D46E98B48574ABFA5FC97B43E5D4F26&lt;/repollguid&gt;&#10;            &lt;sourceid&gt;A1E4808AEC4748F0BEDAE657F89F3887&lt;/sourceid&gt;&#10;            &lt;questiontext&gt;Which type of deformation is reversibl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84F3FD5637F486C8636EFA023906BAE&lt;/guid&gt;&#10;                    &lt;answertext&gt;compressive&lt;/answertext&gt;&#10;                    &lt;valuetype&gt;-1&lt;/valuetype&gt;&#10;                &lt;/answer&gt;&#10;                &lt;answer&gt;&#10;                    &lt;guid&gt;E1F5471CFBAF45CBB4E90714C9ED5B15&lt;/guid&gt;&#10;                    &lt;answertext&gt;elastic&lt;/answertext&gt;&#10;                    &lt;valuetype&gt;1&lt;/valuetype&gt;&#10;                &lt;/answer&gt;&#10;                &lt;answer&gt;&#10;                    &lt;guid&gt;6E44342B2A1642FC9A40DD2647E08F1E&lt;/guid&gt;&#10;                    &lt;answertext&gt;plastic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Stress has the same SI units as</vt:lpstr>
      <vt:lpstr>Which type of deformation is reversible?</vt:lpstr>
      <vt:lpstr>The forces used to measure shear stress and tensile stress are perpendicular to each other.</vt:lpstr>
      <vt:lpstr>Total energy in simple harmonic motion is a maximum</vt:lpstr>
      <vt:lpstr>Kinetic energy in SHM is a maximum</vt:lpstr>
      <vt:lpstr>Elastic potential energy in SHM is a maximum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10</cp:revision>
  <dcterms:created xsi:type="dcterms:W3CDTF">2013-10-21T17:47:38Z</dcterms:created>
  <dcterms:modified xsi:type="dcterms:W3CDTF">2013-10-21T18:03:13Z</dcterms:modified>
</cp:coreProperties>
</file>