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0D09-04C0-4FF0-B1D0-5A8EF361A5D0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814-8B0F-4E9B-A855-29863E4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49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0D09-04C0-4FF0-B1D0-5A8EF361A5D0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814-8B0F-4E9B-A855-29863E4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972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0D09-04C0-4FF0-B1D0-5A8EF361A5D0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814-8B0F-4E9B-A855-29863E4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78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0D09-04C0-4FF0-B1D0-5A8EF361A5D0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814-8B0F-4E9B-A855-29863E4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08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0D09-04C0-4FF0-B1D0-5A8EF361A5D0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814-8B0F-4E9B-A855-29863E4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0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0D09-04C0-4FF0-B1D0-5A8EF361A5D0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814-8B0F-4E9B-A855-29863E4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0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0D09-04C0-4FF0-B1D0-5A8EF361A5D0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814-8B0F-4E9B-A855-29863E4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53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0D09-04C0-4FF0-B1D0-5A8EF361A5D0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814-8B0F-4E9B-A855-29863E4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25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0D09-04C0-4FF0-B1D0-5A8EF361A5D0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814-8B0F-4E9B-A855-29863E4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3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0D09-04C0-4FF0-B1D0-5A8EF361A5D0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814-8B0F-4E9B-A855-29863E4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9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0D09-04C0-4FF0-B1D0-5A8EF361A5D0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814-8B0F-4E9B-A855-29863E4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0D09-04C0-4FF0-B1D0-5A8EF361A5D0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814-8B0F-4E9B-A855-29863E4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44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80D09-04C0-4FF0-B1D0-5A8EF361A5D0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D2814-8B0F-4E9B-A855-29863E4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1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3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2.xml"/><Relationship Id="rId7" Type="http://schemas.openxmlformats.org/officeDocument/2006/relationships/oleObject" Target="../embeddings/oleObject4.bin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6.xml"/><Relationship Id="rId7" Type="http://schemas.openxmlformats.org/officeDocument/2006/relationships/oleObject" Target="../embeddings/oleObject5.bin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0.xml"/><Relationship Id="rId7" Type="http://schemas.openxmlformats.org/officeDocument/2006/relationships/oleObject" Target="../embeddings/oleObject6.bin"/><Relationship Id="rId2" Type="http://schemas.openxmlformats.org/officeDocument/2006/relationships/tags" Target="../tags/tag19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73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Waves are always perpendicular to the direction of travel of a wave.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962400"/>
            <a:ext cx="4114800" cy="2163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273778135"/>
              </p:ext>
            </p:extLst>
          </p:nvPr>
        </p:nvGraphicFramePr>
        <p:xfrm>
          <a:off x="4508500" y="3276600"/>
          <a:ext cx="457200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276600"/>
                        <a:ext cx="4572000" cy="346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44958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2248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24685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Mechanical waves transport matter from one region of the medium to another.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276600"/>
            <a:ext cx="4114800" cy="2849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14713226"/>
              </p:ext>
            </p:extLst>
          </p:nvPr>
        </p:nvGraphicFramePr>
        <p:xfrm>
          <a:off x="4508500" y="3200400"/>
          <a:ext cx="457200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200400"/>
                        <a:ext cx="4572000" cy="354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8100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0088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The speed of a wave depends upon the amplitude of the wave.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2743200"/>
            <a:ext cx="4114800" cy="3382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33986924"/>
              </p:ext>
            </p:extLst>
          </p:nvPr>
        </p:nvGraphicFramePr>
        <p:xfrm>
          <a:off x="4508500" y="2819400"/>
          <a:ext cx="4572000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819400"/>
                        <a:ext cx="4572000" cy="3924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81280" y="3433233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4651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323056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Ropes A and B are the same length, and have the same tension force.  If the mass of rope A is greater than that of rope B and initially identical waves are sent down each rope, which rope has the faster traveling wave?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4038600"/>
            <a:ext cx="4114800" cy="27432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Rope A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Rope B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Wave speed is the same for both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498618058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48133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5385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323056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Ropes A and B are identical in length and mass.  If the tension in rope A is greater than that of rope B and initially identical waves are sent down each rope, which rope has the faster traveling wave?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276600"/>
            <a:ext cx="4114800" cy="28956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Rope A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Rope B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Wave speed is the same for both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90814020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 rot="10800000">
            <a:off x="2362200" y="3413332"/>
            <a:ext cx="2819400" cy="2921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7862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323056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Ropes A and B are identical in length and mass and tension.  Waves are sent down each rope at the same time, with the amplitude of wave A twice that of wave b.  Which rope has the faster traveling wave?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505200"/>
            <a:ext cx="4114800" cy="26670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Rope A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Rope B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Wave speed is the same for both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969396827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623816"/>
            <a:ext cx="3107309" cy="107289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93551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5AB2128271AD494491CC5DD0BB3630D8&lt;/guid&gt;&#10;        &lt;description /&gt;&#10;        &lt;date&gt;10/25/2013 12:53:4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E704D3010E54EAA90F91C3E03FC290A&lt;/guid&gt;&#10;            &lt;repollguid&gt;FE2997FA66F54107B21601FE31166F4C&lt;/repollguid&gt;&#10;            &lt;sourceid&gt;916A7AB167B04ED78FF2FC52169E956D&lt;/sourceid&gt;&#10;            &lt;questiontext&gt;Ropes A and B are the same length, and have the same tension force.  If the mass of rope A is greater than that of rope B and initially identical waves are sent down each rope, which rope has the faster traveling wav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B301AB940D34BBDBB54EB8E267F07D6&lt;/guid&gt;&#10;                    &lt;answertext&gt;Rope A&lt;/answertext&gt;&#10;                    &lt;valuetype&gt;-1&lt;/valuetype&gt;&#10;                &lt;/answer&gt;&#10;                &lt;answer&gt;&#10;                    &lt;guid&gt;441012F0F8C84A808EE3B226FBC7C0DA&lt;/guid&gt;&#10;                    &lt;answertext&gt;Rope B&lt;/answertext&gt;&#10;                    &lt;valuetype&gt;1&lt;/valuetype&gt;&#10;                &lt;/answer&gt;&#10;                &lt;answer&gt;&#10;                    &lt;guid&gt;650C5C289C634EFC8BAFBD40395AAE11&lt;/guid&gt;&#10;                    &lt;answertext&gt;Wave speed is the same for both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5AB2128271AD494491CC5DD0BB3630D8&lt;/guid&gt;&#10;        &lt;description /&gt;&#10;        &lt;date&gt;10/25/2013 12:53:4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E704D3010E54EAA90F91C3E03FC290A&lt;/guid&gt;&#10;            &lt;repollguid&gt;FE2997FA66F54107B21601FE31166F4C&lt;/repollguid&gt;&#10;            &lt;sourceid&gt;916A7AB167B04ED78FF2FC52169E956D&lt;/sourceid&gt;&#10;            &lt;questiontext&gt;Ropes A and B are identical in length and mass.  If the tension in rope A is greater than that of rope B and initially identical waves are sent down each rope, which rope has the faster traveling wav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B301AB940D34BBDBB54EB8E267F07D6&lt;/guid&gt;&#10;                    &lt;answertext&gt;Rope A&lt;/answertext&gt;&#10;                    &lt;valuetype&gt;1&lt;/valuetype&gt;&#10;                &lt;/answer&gt;&#10;                &lt;answer&gt;&#10;                    &lt;guid&gt;441012F0F8C84A808EE3B226FBC7C0DA&lt;/guid&gt;&#10;                    &lt;answertext&gt;Rope B&lt;/answertext&gt;&#10;                    &lt;valuetype&gt;-1&lt;/valuetype&gt;&#10;                &lt;/answer&gt;&#10;                &lt;answer&gt;&#10;                    &lt;guid&gt;650C5C289C634EFC8BAFBD40395AAE11&lt;/guid&gt;&#10;                    &lt;answertext&gt;Wave speed is the same for both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5AB2128271AD494491CC5DD0BB3630D8&lt;/guid&gt;&#10;        &lt;description /&gt;&#10;        &lt;date&gt;10/25/2013 12:53:4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E704D3010E54EAA90F91C3E03FC290A&lt;/guid&gt;&#10;            &lt;repollguid&gt;FE2997FA66F54107B21601FE31166F4C&lt;/repollguid&gt;&#10;            &lt;sourceid&gt;916A7AB167B04ED78FF2FC52169E956D&lt;/sourceid&gt;&#10;            &lt;questiontext&gt;Ropes A and B are identical in length and mass and tension.  Waves are sent down each rope at the same time, with the amplitude of wave A twice that of wave b.  Which rope has the faster traveling wav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B301AB940D34BBDBB54EB8E267F07D6&lt;/guid&gt;&#10;                    &lt;answertext&gt;Rope A&lt;/answertext&gt;&#10;                    &lt;valuetype&gt;-1&lt;/valuetype&gt;&#10;                &lt;/answer&gt;&#10;                &lt;answer&gt;&#10;                    &lt;guid&gt;441012F0F8C84A808EE3B226FBC7C0DA&lt;/guid&gt;&#10;                    &lt;answertext&gt;Rope B&lt;/answertext&gt;&#10;                    &lt;valuetype&gt;-1&lt;/valuetype&gt;&#10;                &lt;/answer&gt;&#10;                &lt;answer&gt;&#10;                    &lt;guid&gt;650C5C289C634EFC8BAFBD40395AAE11&lt;/guid&gt;&#10;                    &lt;answertext&gt;Wave speed is the same for both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4BF91C04E7374676ADDA6A2002AE1F54&lt;/guid&gt;&#10;        &lt;description /&gt;&#10;        &lt;date&gt;10/25/2013 12:35:5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7248619C20D475291B4A7342F29CB8B&lt;/guid&gt;&#10;            &lt;repollguid&gt;4837C7ADA8554E84970927246893FBB8&lt;/repollguid&gt;&#10;            &lt;sourceid&gt;620312F880354EC4880FA644F35442BF&lt;/sourceid&gt;&#10;            &lt;questiontext&gt;Waves are always perpendicular to the direction of travel of a wav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5EADEF72EE8D417889C48647BC209DF0&lt;/guid&gt;&#10;                    &lt;answertext&gt;True&lt;/answertext&gt;&#10;                    &lt;valuetype&gt;-1&lt;/valuetype&gt;&#10;                &lt;/answer&gt;&#10;                &lt;answer&gt;&#10;                    &lt;guid&gt;7018119AB389445DA3DCF6331E57E8E1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9473A3C3BFB14A4DAC5E6DC9F7AC9D75&lt;/guid&gt;&#10;        &lt;description /&gt;&#10;        &lt;date&gt;10/25/2013 1:09:42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77A581393DF49FEA151341584507592&lt;/guid&gt;&#10;            &lt;repollguid&gt;0241897521F9442B9A85C53E5C1130F6&lt;/repollguid&gt;&#10;            &lt;sourceid&gt;45716EC190F64BB5B266C48825977CC5&lt;/sourceid&gt;&#10;            &lt;questiontext&gt;Mechanical waves transport matter from one region of the medium to anoth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3FB0C50A41374D7D90F9A1707F1F10BC&lt;/guid&gt;&#10;                    &lt;answertext&gt;True&lt;/answertext&gt;&#10;                    &lt;valuetype&gt;-1&lt;/valuetype&gt;&#10;                &lt;/answer&gt;&#10;                &lt;answer&gt;&#10;                    &lt;guid&gt;7BFEC89AFAF04D819072E59100C80930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5A5C49AEF9C5426EAC3F03AD223BB291&lt;/guid&gt;&#10;        &lt;description /&gt;&#10;        &lt;date&gt;10/25/2013 12:40:3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ABE1621042B47D58F1895A2A167BF1D&lt;/guid&gt;&#10;            &lt;repollguid&gt;CE5F3F6F3F9D44449F4BD330E0969BB4&lt;/repollguid&gt;&#10;            &lt;sourceid&gt;1F2F52773AF6479A9918406AA1C4FC20&lt;/sourceid&gt;&#10;            &lt;questiontext&gt;The speed of a wave depends upon the amplitude of the wav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7340AD8103C84786ABC1723D0BEA9DAB&lt;/guid&gt;&#10;                    &lt;answertext&gt;True&lt;/answertext&gt;&#10;                    &lt;valuetype&gt;-1&lt;/valuetype&gt;&#10;                &lt;/answer&gt;&#10;                &lt;answer&gt;&#10;                    &lt;guid&gt;9A24FB8D9A8B48E7B7DDCAFC487D5A44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211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Waves are always perpendicular to the direction of travel of a wave.</vt:lpstr>
      <vt:lpstr>Mechanical waves transport matter from one region of the medium to another.</vt:lpstr>
      <vt:lpstr>The speed of a wave depends upon the amplitude of the wave.</vt:lpstr>
      <vt:lpstr>Ropes A and B are the same length, and have the same tension force.  If the mass of rope A is greater than that of rope B and initially identical waves are sent down each rope, which rope has the faster traveling wave?</vt:lpstr>
      <vt:lpstr>Ropes A and B are identical in length and mass.  If the tension in rope A is greater than that of rope B and initially identical waves are sent down each rope, which rope has the faster traveling wave?</vt:lpstr>
      <vt:lpstr>Ropes A and B are identical in length and mass and tension.  Waves are sent down each rope at the same time, with the amplitude of wave A twice that of wave b.  Which rope has the faster traveling wave?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Waves are always perpendicular to the direction of travel of a wave.</dc:title>
  <dc:creator>Karl H. Frinkle</dc:creator>
  <cp:lastModifiedBy>Karl H. Frinkle</cp:lastModifiedBy>
  <cp:revision>11</cp:revision>
  <dcterms:created xsi:type="dcterms:W3CDTF">2013-10-25T17:35:17Z</dcterms:created>
  <dcterms:modified xsi:type="dcterms:W3CDTF">2013-10-25T18:19:53Z</dcterms:modified>
</cp:coreProperties>
</file>