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2FF2B-FA44-4898-8BC3-57810B49CB7E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A333-C051-4355-A26C-6E5F9DFE2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806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2FF2B-FA44-4898-8BC3-57810B49CB7E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A333-C051-4355-A26C-6E5F9DFE2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025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2FF2B-FA44-4898-8BC3-57810B49CB7E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A333-C051-4355-A26C-6E5F9DFE2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7573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2FF2B-FA44-4898-8BC3-57810B49CB7E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A333-C051-4355-A26C-6E5F9DFE2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978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2FF2B-FA44-4898-8BC3-57810B49CB7E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A333-C051-4355-A26C-6E5F9DFE2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218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2FF2B-FA44-4898-8BC3-57810B49CB7E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A333-C051-4355-A26C-6E5F9DFE2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100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2FF2B-FA44-4898-8BC3-57810B49CB7E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A333-C051-4355-A26C-6E5F9DFE2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801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2FF2B-FA44-4898-8BC3-57810B49CB7E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A333-C051-4355-A26C-6E5F9DFE2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520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2FF2B-FA44-4898-8BC3-57810B49CB7E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A333-C051-4355-A26C-6E5F9DFE2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501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2FF2B-FA44-4898-8BC3-57810B49CB7E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A333-C051-4355-A26C-6E5F9DFE2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230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2FF2B-FA44-4898-8BC3-57810B49CB7E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A333-C051-4355-A26C-6E5F9DFE2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996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2FF2B-FA44-4898-8BC3-57810B49CB7E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A333-C051-4355-A26C-6E5F9DFE2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347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2FF2B-FA44-4898-8BC3-57810B49CB7E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2A333-C051-4355-A26C-6E5F9DFE2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049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1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6.xml"/><Relationship Id="rId7" Type="http://schemas.openxmlformats.org/officeDocument/2006/relationships/oleObject" Target="../embeddings/oleObject2.bin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8.xml"/><Relationship Id="rId4" Type="http://schemas.openxmlformats.org/officeDocument/2006/relationships/tags" Target="../tags/tag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7" Type="http://schemas.openxmlformats.org/officeDocument/2006/relationships/image" Target="../media/image3.emf"/><Relationship Id="rId2" Type="http://schemas.openxmlformats.org/officeDocument/2006/relationships/tags" Target="../tags/tag9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7" Type="http://schemas.openxmlformats.org/officeDocument/2006/relationships/image" Target="../media/image4.emf"/><Relationship Id="rId2" Type="http://schemas.openxmlformats.org/officeDocument/2006/relationships/tags" Target="../tags/tag1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tags" Target="../tags/tag16.xml"/><Relationship Id="rId7" Type="http://schemas.openxmlformats.org/officeDocument/2006/relationships/oleObject" Target="../embeddings/oleObject5.bin"/><Relationship Id="rId2" Type="http://schemas.openxmlformats.org/officeDocument/2006/relationships/tags" Target="../tags/tag15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8.xml"/><Relationship Id="rId4" Type="http://schemas.openxmlformats.org/officeDocument/2006/relationships/tags" Target="../tags/tag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6.bin"/><Relationship Id="rId4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92362"/>
          </a:xfrm>
        </p:spPr>
        <p:txBody>
          <a:bodyPr>
            <a:normAutofit/>
          </a:bodyPr>
          <a:lstStyle/>
          <a:p>
            <a:r>
              <a:rPr lang="en-US" dirty="0" smtClean="0"/>
              <a:t>Interference will always cause an increase in wave amplitude.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2895600"/>
            <a:ext cx="4114800" cy="32305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456337083"/>
              </p:ext>
            </p:extLst>
          </p:nvPr>
        </p:nvGraphicFramePr>
        <p:xfrm>
          <a:off x="4508500" y="2971800"/>
          <a:ext cx="4572000" cy="377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2971800"/>
                        <a:ext cx="4572000" cy="3771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90" y="3429000"/>
            <a:ext cx="851154" cy="585216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135516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447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If you can figure out the spot where a frequency is cancelled by destructive interference, ____ other frequencies will also be cancelled at this spot.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429000"/>
            <a:ext cx="4114800" cy="26971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all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some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90940685"/>
              </p:ext>
            </p:extLst>
          </p:nvPr>
        </p:nvGraphicFramePr>
        <p:xfrm>
          <a:off x="4508500" y="2743200"/>
          <a:ext cx="4572000" cy="400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2743200"/>
                        <a:ext cx="4572000" cy="400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81280" y="4119033"/>
            <a:ext cx="469900" cy="4699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692069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6856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The intensity level scale for sound is linear.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3276600"/>
            <a:ext cx="4114800" cy="28495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4105429801"/>
              </p:ext>
            </p:extLst>
          </p:nvPr>
        </p:nvGraphicFramePr>
        <p:xfrm>
          <a:off x="4508500" y="3124200"/>
          <a:ext cx="4572000" cy="361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124200"/>
                        <a:ext cx="4572000" cy="361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72720" y="4051300"/>
            <a:ext cx="355600" cy="355600"/>
          </a:xfrm>
          <a:prstGeom prst="smileyFace">
            <a:avLst/>
          </a:prstGeom>
          <a:solidFill>
            <a:srgbClr val="FFFF00"/>
          </a:solidFill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808088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9236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A sound with intensity 0dB means there is no sound.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3276600"/>
            <a:ext cx="4114800" cy="28495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032558418"/>
              </p:ext>
            </p:extLst>
          </p:nvPr>
        </p:nvGraphicFramePr>
        <p:xfrm>
          <a:off x="4508500" y="3429000"/>
          <a:ext cx="4572000" cy="331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429000"/>
                        <a:ext cx="4572000" cy="331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72720" y="4051300"/>
            <a:ext cx="355600" cy="355600"/>
          </a:xfrm>
          <a:prstGeom prst="star5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323454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Variation in air pressure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is interpreted as sounds by the ear.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has a peak amplitude.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is what a microphone senses.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all of the above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none of the above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442146958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72720" y="5003800"/>
            <a:ext cx="355600" cy="355600"/>
          </a:xfrm>
          <a:prstGeom prst="rightArrow">
            <a:avLst>
              <a:gd name="adj1" fmla="val 49190"/>
              <a:gd name="adj2" fmla="val 28010"/>
            </a:avLst>
          </a:prstGeom>
          <a:gradFill flip="none" rotWithShape="1">
            <a:gsLst>
              <a:gs pos="0">
                <a:srgbClr val="008000"/>
              </a:gs>
              <a:gs pos="100000">
                <a:srgbClr val="FFFFFF"/>
              </a:gs>
            </a:gsLst>
            <a:lin ang="10800000" scaled="1"/>
            <a:tileRect/>
          </a:gra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452527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What is your favorite color?</a:t>
            </a:r>
            <a:endParaRPr lang="en-US" dirty="0"/>
          </a:p>
        </p:txBody>
      </p:sp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7387088"/>
              </p:ext>
            </p:extLst>
          </p:nvPr>
        </p:nvGraphicFramePr>
        <p:xfrm>
          <a:off x="127000" y="1587500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972996"/>
              </p:ext>
            </p:extLst>
          </p:nvPr>
        </p:nvGraphicFramePr>
        <p:xfrm>
          <a:off x="127000" y="4914900"/>
          <a:ext cx="4445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0"/>
              </a:tblGrid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4284287499"/>
              </p:ext>
            </p:extLst>
          </p:nvPr>
        </p:nvGraphicFramePr>
        <p:xfrm>
          <a:off x="4508500" y="15875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15875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4097367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C8D8034CA89747A086A9857324899C1F&lt;/guid&gt;&#10;        &lt;description /&gt;&#10;        &lt;date&gt;10/29/2013 3:51:4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AF799D0337A4C8D9B2DD46D57AFD89F&lt;/guid&gt;&#10;            &lt;repollguid&gt;978D91308FCB40039EF96475CD245539&lt;/repollguid&gt;&#10;            &lt;sourceid&gt;237F0A8850C541469DF935F3373247AC&lt;/sourceid&gt;&#10;            &lt;questiontext&gt;A sound with intensity 0dB means there is no sound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FB7217B33C7D42B99D6E9B4DB3657B8A&lt;/guid&gt;&#10;                    &lt;answertext&gt;True&lt;/answertext&gt;&#10;                    &lt;valuetype&gt;-1&lt;/valuetype&gt;&#10;                &lt;/answer&gt;&#10;                &lt;answer&gt;&#10;                    &lt;guid&gt;8EA280F06E964BE6B00468F0F1E8DD2D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HASRESULTS" val="False"/>
  <p:tag name="TYPE" val="MultiChoiceSlide"/>
  <p:tag name="TPQUESTIONXML" val="﻿&lt;?xml version=&quot;1.0&quot; encoding=&quot;utf-8&quot;?&gt;&#10;&lt;questionlist&gt;&#10;    &lt;properties&gt;&#10;        &lt;guid&gt;7BF06BB4A8B04BA2B08E09FA55B27A2B&lt;/guid&gt;&#10;        &lt;description /&gt;&#10;        &lt;date&gt;10/29/2013 3:53:4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9056BFD5E192496D81FB82E74B760135&lt;/guid&gt;&#10;            &lt;repollguid&gt;A2CCBD37A14F4A5E9F085E27360F0298&lt;/repollguid&gt;&#10;            &lt;sourceid&gt;253420377A6F4D4582423E80AF907225&lt;/sourceid&gt;&#10;            &lt;questiontext&gt;Variation in air pressure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9ACE4AB4611C4B2D93396281ED379CB2&lt;/guid&gt;&#10;                    &lt;answertext&gt;is interpreted as sounds by the ear.&lt;/answertext&gt;&#10;                    &lt;valuetype&gt;-1&lt;/valuetype&gt;&#10;                &lt;/answer&gt;&#10;                &lt;answer&gt;&#10;                    &lt;guid&gt;5C6DE8E3EFF84EA1A0750B01E55936D8&lt;/guid&gt;&#10;                    &lt;answertext&gt;has a peak amplitude.&lt;/answertext&gt;&#10;                    &lt;valuetype&gt;-1&lt;/valuetype&gt;&#10;                &lt;/answer&gt;&#10;                &lt;answer&gt;&#10;                    &lt;guid&gt;50F14159C8FA443FA4B99E97FF35247F&lt;/guid&gt;&#10;                    &lt;answertext&gt;is what a microphone senses.&lt;/answertext&gt;&#10;                    &lt;valuetype&gt;-1&lt;/valuetype&gt;&#10;                &lt;/answer&gt;&#10;                &lt;answer&gt;&#10;                    &lt;guid&gt;B66AE7CE6EE2429FB4DA7DB8ED5632FE&lt;/guid&gt;&#10;                    &lt;answertext&gt;all of the above&lt;/answertext&gt;&#10;                    &lt;valuetype&gt;1&lt;/valuetype&gt;&#10;                &lt;/answer&gt;&#10;                &lt;answer&gt;&#10;                    &lt;guid&gt;A8CC79FCCA97421C88D9D31C713AB5F5&lt;/guid&gt;&#10;                    &lt;answertext&gt;none of the above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TOOPENPOLL" val="True"/>
  <p:tag name="AUTOFORMATCHART" val="True"/>
  <p:tag name="TYPE" val="ShortAnswerSlide"/>
  <p:tag name="TPQUESTIONXML" val="﻿&lt;?xml version=&quot;1.0&quot; encoding=&quot;utf-8&quot;?&gt;&#10;&lt;questionlist&gt;&#10;    &lt;properties&gt;&#10;        &lt;guid&gt;AFE3A289A4C34356A292B2C4E334B9D8&lt;/guid&gt;&#10;        &lt;description /&gt;&#10;        &lt;date&gt;10/29/2013 3:58:06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shortanswer&gt;&#10;            &lt;guid&gt;3E146E18153344D597D752CF5988B45C&lt;/guid&gt;&#10;            &lt;repollguid&gt;0DAA8CE55E3B431A97CADD1BE161376D&lt;/repollguid&gt;&#10;            &lt;sourceid&gt;01ACB1F572CA4A11932D47268D21C1B5&lt;/sourceid&gt;&#10;            &lt;questiontext&gt;What is your favorite color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5&lt;/incorrectvalue&gt;&#10;            &lt;correctanswerindicator&gt;True&lt;/correctanswerindicator&gt;&#10;            &lt;keywordvaluetype&gt;0&lt;/keywordvaluetype&gt;&#10;        &lt;/shortanswer&gt;&#10;    &lt;/questions&gt;&#10;&lt;/questionlist&gt;"/>
  <p:tag name="HASRESULTS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3AAA2AC5976747219C9A03931BACCDE0&lt;/guid&gt;&#10;        &lt;description /&gt;&#10;        &lt;date&gt;10/29/2013 3:45:2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6CC1FA530E144FAAAA1821348E59E02&lt;/guid&gt;&#10;            &lt;repollguid&gt;A4CC4EA909C248509D19D829A37C5ED1&lt;/repollguid&gt;&#10;            &lt;sourceid&gt;49B88D9FAF664BD094E21D63DFB1ABF2&lt;/sourceid&gt;&#10;            &lt;questiontext&gt;Interference will always cause an increase in wave amplitude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810866AEF2064F669FA47E228A679B38&lt;/guid&gt;&#10;                    &lt;answertext&gt;True&lt;/answertext&gt;&#10;                    &lt;valuetype&gt;-1&lt;/valuetype&gt;&#10;                &lt;/answer&gt;&#10;                &lt;answer&gt;&#10;                    &lt;guid&gt;999AA4E01A4A4B6BAD449137B26BE0C2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0ABD768647D04DC1B2F6FA614890ABA1&lt;/guid&gt;&#10;        &lt;description /&gt;&#10;        &lt;date&gt;10/29/2013 3:48:27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C4113165F2247459F831191C5075D5D&lt;/guid&gt;&#10;            &lt;repollguid&gt;EA9A330BC0C6474C94F028D9A96D16C8&lt;/repollguid&gt;&#10;            &lt;sourceid&gt;E8CD57681A5D4D25B8E83423B42D50DD&lt;/sourceid&gt;&#10;            &lt;questiontext&gt;If you can figure out the spot where a frequency is cancelled by destructive interference, ____ other frequencies will also be cancelled at this spot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DDE67DFB1468460CAE8808E0AA8C2180&lt;/guid&gt;&#10;                    &lt;answertext&gt;all&lt;/answertext&gt;&#10;                    &lt;valuetype&gt;-1&lt;/valuetype&gt;&#10;                &lt;/answer&gt;&#10;                &lt;answer&gt;&#10;                    &lt;guid&gt;5DFDBC8D99494184820D7CE9A53D63C7&lt;/guid&gt;&#10;                    &lt;answertext&gt;some&lt;/answertext&gt;&#10;                    &lt;valuetype&gt;1&lt;/valuetype&gt;&#10;                &lt;/answer&gt;&#10;                &lt;answer&gt;&#10;                    &lt;guid&gt;59CBA2101F894C35B6EE15E34F3233EB&lt;/guid&gt;&#10;                    &lt;answertext&gt;no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9C7DF3D826C04458AA07264BF6B6AF27&lt;/guid&gt;&#10;        &lt;description /&gt;&#10;        &lt;date&gt;10/29/2013 3:50:0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3CF7E6E4B1AD43CA8DC1D46E6FE24AAE&lt;/guid&gt;&#10;            &lt;repollguid&gt;9BD25D5738CC413BAF4603E5F3F05811&lt;/repollguid&gt;&#10;            &lt;sourceid&gt;424792C2B84A43ADA61D04346FD2B20B&lt;/sourceid&gt;&#10;            &lt;questiontext&gt;The intensity level scale for sound is linear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82152C29B6F8407D8E8256E8440BAD47&lt;/guid&gt;&#10;                    &lt;answertext&gt;True&lt;/answertext&gt;&#10;                    &lt;valuetype&gt;-1&lt;/valuetype&gt;&#10;                &lt;/answer&gt;&#10;                &lt;answer&gt;&#10;                    &lt;guid&gt;0AE0FFFC518647A3B89BF5CCBA29C7FF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111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Microsoft Graph Chart</vt:lpstr>
      <vt:lpstr>Interference will always cause an increase in wave amplitude.</vt:lpstr>
      <vt:lpstr>If you can figure out the spot where a frequency is cancelled by destructive interference, ____ other frequencies will also be cancelled at this spot.</vt:lpstr>
      <vt:lpstr>The intensity level scale for sound is linear.</vt:lpstr>
      <vt:lpstr>A sound with intensity 0dB means there is no sound.</vt:lpstr>
      <vt:lpstr>Variation in air pressure</vt:lpstr>
      <vt:lpstr>What is your favorite color?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H. Frinkle</dc:creator>
  <cp:lastModifiedBy>Karl H. Frinkle</cp:lastModifiedBy>
  <cp:revision>11</cp:revision>
  <dcterms:created xsi:type="dcterms:W3CDTF">2013-10-29T20:44:30Z</dcterms:created>
  <dcterms:modified xsi:type="dcterms:W3CDTF">2013-10-29T21:00:24Z</dcterms:modified>
</cp:coreProperties>
</file>