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0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2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57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7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0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2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0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9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4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2FF2B-FA44-4898-8BC3-57810B49CB7E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A333-C051-4355-A26C-6E5F9DFE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4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3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4.emf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>Interference will always cause an increase in wave amplitude.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56337083"/>
              </p:ext>
            </p:extLst>
          </p:nvPr>
        </p:nvGraphicFramePr>
        <p:xfrm>
          <a:off x="4508500" y="2971800"/>
          <a:ext cx="45720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971800"/>
                        <a:ext cx="4572000" cy="377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4290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3551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If you can figure out the spot where a frequency is cancelled by destructive interference, ____ other frequencies will also be cancelled at this spot.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some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90940685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1280" y="41190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9206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intensity level scale for sound is linear.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05429801"/>
              </p:ext>
            </p:extLst>
          </p:nvPr>
        </p:nvGraphicFramePr>
        <p:xfrm>
          <a:off x="4508500" y="3124200"/>
          <a:ext cx="45720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1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40513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0808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 sound with intensity 0dB means there is no sound.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32558418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4051300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2345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Variation in air pressure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interpreted as sounds by the ear.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has a peak amplitude.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is what a microphone senses.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4214695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5003800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52527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is your favorite color?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387088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972996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84287499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09736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C8D8034CA89747A086A9857324899C1F&lt;/guid&gt;&#10;        &lt;description /&gt;&#10;        &lt;date&gt;10/29/2013 3:51:4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AF799D0337A4C8D9B2DD46D57AFD89F&lt;/guid&gt;&#10;            &lt;repollguid&gt;978D91308FCB40039EF96475CD245539&lt;/repollguid&gt;&#10;            &lt;sourceid&gt;237F0A8850C541469DF935F3373247AC&lt;/sourceid&gt;&#10;            &lt;questiontext&gt;A sound with intensity 0dB means there is no soun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B7217B33C7D42B99D6E9B4DB3657B8A&lt;/guid&gt;&#10;                    &lt;answertext&gt;True&lt;/answertext&gt;&#10;                    &lt;valuetype&gt;-1&lt;/valuetype&gt;&#10;                &lt;/answer&gt;&#10;                &lt;answer&gt;&#10;                    &lt;guid&gt;8EA280F06E964BE6B00468F0F1E8DD2D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MultiChoiceSlide"/>
  <p:tag name="TPQUESTIONXML" val="﻿&lt;?xml version=&quot;1.0&quot; encoding=&quot;utf-8&quot;?&gt;&#10;&lt;questionlist&gt;&#10;    &lt;properties&gt;&#10;        &lt;guid&gt;7BF06BB4A8B04BA2B08E09FA55B27A2B&lt;/guid&gt;&#10;        &lt;description /&gt;&#10;        &lt;date&gt;10/29/2013 3:53:4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056BFD5E192496D81FB82E74B760135&lt;/guid&gt;&#10;            &lt;repollguid&gt;A2CCBD37A14F4A5E9F085E27360F0298&lt;/repollguid&gt;&#10;            &lt;sourceid&gt;253420377A6F4D4582423E80AF907225&lt;/sourceid&gt;&#10;            &lt;questiontext&gt;Variation in air pressur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ACE4AB4611C4B2D93396281ED379CB2&lt;/guid&gt;&#10;                    &lt;answertext&gt;is interpreted as sounds by the ear.&lt;/answertext&gt;&#10;                    &lt;valuetype&gt;-1&lt;/valuetype&gt;&#10;                &lt;/answer&gt;&#10;                &lt;answer&gt;&#10;                    &lt;guid&gt;5C6DE8E3EFF84EA1A0750B01E55936D8&lt;/guid&gt;&#10;                    &lt;answertext&gt;has a peak amplitude.&lt;/answertext&gt;&#10;                    &lt;valuetype&gt;-1&lt;/valuetype&gt;&#10;                &lt;/answer&gt;&#10;                &lt;answer&gt;&#10;                    &lt;guid&gt;50F14159C8FA443FA4B99E97FF35247F&lt;/guid&gt;&#10;                    &lt;answertext&gt;is what a microphone senses.&lt;/answertext&gt;&#10;                    &lt;valuetype&gt;-1&lt;/valuetype&gt;&#10;                &lt;/answer&gt;&#10;                &lt;answer&gt;&#10;                    &lt;guid&gt;B66AE7CE6EE2429FB4DA7DB8ED5632FE&lt;/guid&gt;&#10;                    &lt;answertext&gt;all of the above&lt;/answertext&gt;&#10;                    &lt;valuetype&gt;1&lt;/valuetype&gt;&#10;                &lt;/answer&gt;&#10;                &lt;answer&gt;&#10;                    &lt;guid&gt;A8CC79FCCA97421C88D9D31C713AB5F5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AFE3A289A4C34356A292B2C4E334B9D8&lt;/guid&gt;&#10;        &lt;description /&gt;&#10;        &lt;date&gt;10/29/2013 3:58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3E146E18153344D597D752CF5988B45C&lt;/guid&gt;&#10;            &lt;repollguid&gt;0DAA8CE55E3B431A97CADD1BE161376D&lt;/repollguid&gt;&#10;            &lt;sourceid&gt;01ACB1F572CA4A11932D47268D21C1B5&lt;/sourceid&gt;&#10;            &lt;questiontext&gt;What is your favorite colo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5&lt;/incorrectvalue&gt;&#10;            &lt;correctanswerindicator&gt;True&lt;/correctanswerindicator&gt;&#10;            &lt;keywordvaluetype&gt;0&lt;/keywordvaluetype&gt;&#10;        &lt;/shortanswer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3AAA2AC5976747219C9A03931BACCDE0&lt;/guid&gt;&#10;        &lt;description /&gt;&#10;        &lt;date&gt;10/29/2013 3:45:2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6CC1FA530E144FAAAA1821348E59E02&lt;/guid&gt;&#10;            &lt;repollguid&gt;A4CC4EA909C248509D19D829A37C5ED1&lt;/repollguid&gt;&#10;            &lt;sourceid&gt;49B88D9FAF664BD094E21D63DFB1ABF2&lt;/sourceid&gt;&#10;            &lt;questiontext&gt;Interference will always cause an increase in wave amplitud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10866AEF2064F669FA47E228A679B38&lt;/guid&gt;&#10;                    &lt;answertext&gt;True&lt;/answertext&gt;&#10;                    &lt;valuetype&gt;-1&lt;/valuetype&gt;&#10;                &lt;/answer&gt;&#10;                &lt;answer&gt;&#10;                    &lt;guid&gt;999AA4E01A4A4B6BAD449137B26BE0C2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ABD768647D04DC1B2F6FA614890ABA1&lt;/guid&gt;&#10;        &lt;description /&gt;&#10;        &lt;date&gt;10/29/2013 3:48:2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C4113165F2247459F831191C5075D5D&lt;/guid&gt;&#10;            &lt;repollguid&gt;EA9A330BC0C6474C94F028D9A96D16C8&lt;/repollguid&gt;&#10;            &lt;sourceid&gt;E8CD57681A5D4D25B8E83423B42D50DD&lt;/sourceid&gt;&#10;            &lt;questiontext&gt;If you can figure out the spot where a frequency is cancelled by destructive interference, ____ other frequencies will also be cancelled at this spo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DE67DFB1468460CAE8808E0AA8C2180&lt;/guid&gt;&#10;                    &lt;answertext&gt;all&lt;/answertext&gt;&#10;                    &lt;valuetype&gt;-1&lt;/valuetype&gt;&#10;                &lt;/answer&gt;&#10;                &lt;answer&gt;&#10;                    &lt;guid&gt;5DFDBC8D99494184820D7CE9A53D63C7&lt;/guid&gt;&#10;                    &lt;answertext&gt;some&lt;/answertext&gt;&#10;                    &lt;valuetype&gt;1&lt;/valuetype&gt;&#10;                &lt;/answer&gt;&#10;                &lt;answer&gt;&#10;                    &lt;guid&gt;59CBA2101F894C35B6EE15E34F3233EB&lt;/guid&gt;&#10;                    &lt;answertext&gt;no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C7DF3D826C04458AA07264BF6B6AF27&lt;/guid&gt;&#10;        &lt;description /&gt;&#10;        &lt;date&gt;10/29/2013 3:50:0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CF7E6E4B1AD43CA8DC1D46E6FE24AAE&lt;/guid&gt;&#10;            &lt;repollguid&gt;9BD25D5738CC413BAF4603E5F3F05811&lt;/repollguid&gt;&#10;            &lt;sourceid&gt;424792C2B84A43ADA61D04346FD2B20B&lt;/sourceid&gt;&#10;            &lt;questiontext&gt;The intensity level scale for sound is linea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82152C29B6F8407D8E8256E8440BAD47&lt;/guid&gt;&#10;                    &lt;answertext&gt;True&lt;/answertext&gt;&#10;                    &lt;valuetype&gt;-1&lt;/valuetype&gt;&#10;                &lt;/answer&gt;&#10;                &lt;answer&gt;&#10;                    &lt;guid&gt;0AE0FFFC518647A3B89BF5CCBA29C7FF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Interference will always cause an increase in wave amplitude.</vt:lpstr>
      <vt:lpstr>If you can figure out the spot where a frequency is cancelled by destructive interference, ____ other frequencies will also be cancelled at this spot.</vt:lpstr>
      <vt:lpstr>The intensity level scale for sound is linear.</vt:lpstr>
      <vt:lpstr>A sound with intensity 0dB means there is no sound.</vt:lpstr>
      <vt:lpstr>Variation in air pressure</vt:lpstr>
      <vt:lpstr>What is your favorite color?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11</cp:revision>
  <dcterms:created xsi:type="dcterms:W3CDTF">2013-10-29T20:44:30Z</dcterms:created>
  <dcterms:modified xsi:type="dcterms:W3CDTF">2013-10-29T21:00:24Z</dcterms:modified>
</cp:coreProperties>
</file>