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9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9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4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5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6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0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4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4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4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09E42-F52B-4566-9412-3C3BD9C737D1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E9B28-90F5-4B1C-8F0E-BE750861D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2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4.emf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/>
              <a:t>Pressure at sea level is _____ the pressure here in this room.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114800" cy="3459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Greater than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Less that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Equal to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7681739"/>
              </p:ext>
            </p:extLst>
          </p:nvPr>
        </p:nvGraphicFramePr>
        <p:xfrm>
          <a:off x="4508500" y="2438400"/>
          <a:ext cx="45720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438400"/>
                        <a:ext cx="4572000" cy="430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00400"/>
            <a:ext cx="1671066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2217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pressure exerted on an object by a fluid depends linearly on the depth to which the object is submerged.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4642329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22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1246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pressure in an enclosed fluid depends upon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4114800" cy="4800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depth of fluid.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shape of the container.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material the container is made of.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(A) and (B)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(A) and (C)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25076444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1798320"/>
            <a:ext cx="3106547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5094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r>
              <a:rPr lang="en-US" dirty="0" smtClean="0"/>
              <a:t>When an object is immersed in a fluid, the fluid exerts an upward force on the object.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352800"/>
            <a:ext cx="4114800" cy="2773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57485245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98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749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Two objects, made of differing material, having the same volume and surfaces areas are dropped into a liquid. The buoyant force exerted on the objects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the same.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different.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4782893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03320"/>
            <a:ext cx="2090738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629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0988131143942D6885DC38BD2512A9C&lt;/guid&gt;&#10;        &lt;description /&gt;&#10;        &lt;date&gt;11/4/2013 1:39:2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C6CF4166102419C8AC6B8CDFE65F43F&lt;/guid&gt;&#10;            &lt;repollguid&gt;7B0866AA09A14017A3257A9B5B5FDFAD&lt;/repollguid&gt;&#10;            &lt;sourceid&gt;1C01E08F90A9480AA2F3FA049C68C3C9&lt;/sourceid&gt;&#10;            &lt;questiontext&gt;When an object is immersed in a fluid, the fluid exerts an upward force on the object.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9C36E9DE6BDC48C7AE45BFAAE21E9EFC&lt;/guid&gt;&#10;                    &lt;answertext&gt;True&lt;/answertext&gt;&#10;                    &lt;valuetype&gt;1&lt;/valuetype&gt;&#10;                &lt;/answer&gt;&#10;                &lt;answer&gt;&#10;                    &lt;guid&gt;C8E94DB1B438447187016556F93684C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4A65CBF947044898F98D860C979F98A&lt;/guid&gt;&#10;        &lt;description /&gt;&#10;        &lt;date&gt;11/4/2013 1:41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0672F5B8C1D480C9AF583809F29C7A9&lt;/guid&gt;&#10;            &lt;repollguid&gt;0DEA6034C6F44540AD7DC7ED70434678&lt;/repollguid&gt;&#10;            &lt;sourceid&gt;3CF7D5C98D574EB1AC95B9005FE0A298&lt;/sourceid&gt;&#10;            &lt;questiontext&gt;Two objects, made of differing material, having the same volume and surfaces areas are dropped into a liquid. The buoyant force exerted on the objec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AF028F878774429BD09189C6EBE985A&lt;/guid&gt;&#10;                    &lt;answertext&gt;is the same.&lt;/answertext&gt;&#10;                    &lt;valuetype&gt;1&lt;/valuetype&gt;&#10;                &lt;/answer&gt;&#10;                &lt;answer&gt;&#10;                    &lt;guid&gt;1C02D65F586B4532A672293A713B006A&lt;/guid&gt;&#10;                    &lt;answertext&gt;is different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368E740427344008109285E5450C9A3&lt;/guid&gt;&#10;        &lt;description /&gt;&#10;        &lt;date&gt;11/4/2013 1:22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FE0C573845E408A93782688C3CE9252&lt;/guid&gt;&#10;            &lt;repollguid&gt;71FE4120712A42FFAA6D54443A8818DA&lt;/repollguid&gt;&#10;            &lt;sourceid&gt;121B491ECFA94BC5AF3DF7377726E42A&lt;/sourceid&gt;&#10;            &lt;questiontext&gt;Pressure at sea level is _____ the pressure here in this roo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3586147DA1E4C358963E08A62EC3633&lt;/guid&gt;&#10;                    &lt;answertext&gt;Greater than&lt;/answertext&gt;&#10;                    &lt;valuetype&gt;-1&lt;/valuetype&gt;&#10;                &lt;/answer&gt;&#10;                &lt;answer&gt;&#10;                    &lt;guid&gt;891582EF9F8C462E913D090108D96B0E&lt;/guid&gt;&#10;                    &lt;answertext&gt;Less that &lt;/answertext&gt;&#10;                    &lt;valuetype&gt;1&lt;/valuetype&gt;&#10;                &lt;/answer&gt;&#10;                &lt;answer&gt;&#10;                    &lt;guid&gt;2CEBD5E82EF24BAC8D8845A3D8F1D57D&lt;/guid&gt;&#10;                    &lt;answertext&gt;Equal to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F534C38A12F44F9B1869A54F6590534&lt;/guid&gt;&#10;        &lt;description /&gt;&#10;        &lt;date&gt;11/4/2013 1:28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D542D170B3B4E26A6C7533DDD6FE49F&lt;/guid&gt;&#10;            &lt;repollguid&gt;A23B0356EFBE423AA0ACFD1FF9501D01&lt;/repollguid&gt;&#10;            &lt;sourceid&gt;08B8E1E2E16743148F51AF549D4D086B&lt;/sourceid&gt;&#10;            &lt;questiontext&gt;The pressure exerted on an object by a fluid depends linearly on the depth to which the object is submerg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3A8F0C9A3AF349ADB93EE26F9A6FBAA2&lt;/guid&gt;&#10;                    &lt;answertext&gt;True&lt;/answertext&gt;&#10;                    &lt;valuetype&gt;1&lt;/valuetype&gt;&#10;                &lt;/answer&gt;&#10;                &lt;answer&gt;&#10;                    &lt;guid&gt;20B99A77DA8148B3A82DAB9578D7239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992E2BE8A4E4AA19F32B1DF262FE1F4&lt;/guid&gt;&#10;        &lt;description /&gt;&#10;        &lt;date&gt;11/4/2013 1:32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6FB837BE54A4607B55780B15426E698&lt;/guid&gt;&#10;            &lt;repollguid&gt;11C400998F7B43938AFD4A94857AA042&lt;/repollguid&gt;&#10;            &lt;sourceid&gt;06AAD338576348D7B57B67C25FAD766E&lt;/sourceid&gt;&#10;            &lt;questiontext&gt;The pressure in an enclosed fluid depends up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F6146A6095E4D078FEE598D9EEA16AF&lt;/guid&gt;&#10;                    &lt;answertext&gt;the depth of fluid.&lt;/answertext&gt;&#10;                    &lt;valuetype&gt;1&lt;/valuetype&gt;&#10;                &lt;/answer&gt;&#10;                &lt;answer&gt;&#10;                    &lt;guid&gt;D5C7B08D77624B7E85CD4BE612F76CC1&lt;/guid&gt;&#10;                    &lt;answertext&gt;the shape of the container.&lt;/answertext&gt;&#10;                    &lt;valuetype&gt;-1&lt;/valuetype&gt;&#10;                &lt;/answer&gt;&#10;                &lt;answer&gt;&#10;                    &lt;guid&gt;1A26EC3355BF4C1B92C8AFFB3E90F88D&lt;/guid&gt;&#10;                    &lt;answertext&gt;the material the container is made of.&lt;/answertext&gt;&#10;                    &lt;valuetype&gt;-1&lt;/valuetype&gt;&#10;                &lt;/answer&gt;&#10;                &lt;answer&gt;&#10;                    &lt;guid&gt;EA813C8E937A4DF18FF3BC36796A9BC3&lt;/guid&gt;&#10;                    &lt;answertext&gt;(A) and (B)&lt;/answertext&gt;&#10;                    &lt;valuetype&gt;-1&lt;/valuetype&gt;&#10;                &lt;/answer&gt;&#10;                &lt;answer&gt;&#10;                    &lt;guid&gt;6ECE14B3A6CD4E099BF2E296E8753CAD&lt;/guid&gt;&#10;                    &lt;answertext&gt;(A) and (C)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139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Graph Chart</vt:lpstr>
      <vt:lpstr>Pressure at sea level is _____ the pressure here in this room.</vt:lpstr>
      <vt:lpstr>The pressure exerted on an object by a fluid depends linearly on the depth to which the object is submerged.</vt:lpstr>
      <vt:lpstr>The pressure in an enclosed fluid depends upon</vt:lpstr>
      <vt:lpstr>When an object is immersed in a fluid, the fluid exerts an upward force on the object. </vt:lpstr>
      <vt:lpstr>Two objects, made of differing material, having the same volume and surfaces areas are dropped into a liquid. The buoyant force exerted on the objects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at sea level is _____ the pressure here in this room.</dc:title>
  <dc:creator>Karl H. Frinkle</dc:creator>
  <cp:lastModifiedBy>Karl H. Frinkle</cp:lastModifiedBy>
  <cp:revision>9</cp:revision>
  <dcterms:created xsi:type="dcterms:W3CDTF">2013-11-04T19:21:33Z</dcterms:created>
  <dcterms:modified xsi:type="dcterms:W3CDTF">2013-11-04T20:35:58Z</dcterms:modified>
</cp:coreProperties>
</file>