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09E42-F52B-4566-9412-3C3BD9C737D1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9B28-90F5-4B1C-8F0E-BE750861D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991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09E42-F52B-4566-9412-3C3BD9C737D1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9B28-90F5-4B1C-8F0E-BE750861D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408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09E42-F52B-4566-9412-3C3BD9C737D1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9B28-90F5-4B1C-8F0E-BE750861D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9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09E42-F52B-4566-9412-3C3BD9C737D1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9B28-90F5-4B1C-8F0E-BE750861D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646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09E42-F52B-4566-9412-3C3BD9C737D1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9B28-90F5-4B1C-8F0E-BE750861D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652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09E42-F52B-4566-9412-3C3BD9C737D1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9B28-90F5-4B1C-8F0E-BE750861D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968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09E42-F52B-4566-9412-3C3BD9C737D1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9B28-90F5-4B1C-8F0E-BE750861D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003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09E42-F52B-4566-9412-3C3BD9C737D1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9B28-90F5-4B1C-8F0E-BE750861D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47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09E42-F52B-4566-9412-3C3BD9C737D1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9B28-90F5-4B1C-8F0E-BE750861D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715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09E42-F52B-4566-9412-3C3BD9C737D1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9B28-90F5-4B1C-8F0E-BE750861D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932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09E42-F52B-4566-9412-3C3BD9C737D1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9B28-90F5-4B1C-8F0E-BE750861D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046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09E42-F52B-4566-9412-3C3BD9C737D1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9B28-90F5-4B1C-8F0E-BE750861D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940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09E42-F52B-4566-9412-3C3BD9C737D1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E9B28-90F5-4B1C-8F0E-BE750861D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026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3.xml"/><Relationship Id="rId7" Type="http://schemas.openxmlformats.org/officeDocument/2006/relationships/oleObject" Target="../embeddings/oleObject1.bin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7" Type="http://schemas.openxmlformats.org/officeDocument/2006/relationships/image" Target="../media/image2.emf"/><Relationship Id="rId2" Type="http://schemas.openxmlformats.org/officeDocument/2006/relationships/tags" Target="../tags/tag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tags" Target="../tags/tag10.xml"/><Relationship Id="rId7" Type="http://schemas.openxmlformats.org/officeDocument/2006/relationships/oleObject" Target="../embeddings/oleObject3.bin"/><Relationship Id="rId2" Type="http://schemas.openxmlformats.org/officeDocument/2006/relationships/tags" Target="../tags/tag9.xml"/><Relationship Id="rId1" Type="http://schemas.openxmlformats.org/officeDocument/2006/relationships/vmlDrawing" Target="../drawings/vmlDrawing3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7" Type="http://schemas.openxmlformats.org/officeDocument/2006/relationships/image" Target="../media/image4.emf"/><Relationship Id="rId2" Type="http://schemas.openxmlformats.org/officeDocument/2006/relationships/tags" Target="../tags/tag1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ags" Target="../tags/tag17.xml"/><Relationship Id="rId7" Type="http://schemas.openxmlformats.org/officeDocument/2006/relationships/oleObject" Target="../embeddings/oleObject5.bin"/><Relationship Id="rId2" Type="http://schemas.openxmlformats.org/officeDocument/2006/relationships/tags" Target="../tags/tag16.xml"/><Relationship Id="rId1" Type="http://schemas.openxmlformats.org/officeDocument/2006/relationships/vmlDrawing" Target="../drawings/vmlDrawing5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9.xml"/><Relationship Id="rId4" Type="http://schemas.openxmlformats.org/officeDocument/2006/relationships/tags" Target="../tags/tag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16162"/>
          </a:xfrm>
        </p:spPr>
        <p:txBody>
          <a:bodyPr>
            <a:normAutofit/>
          </a:bodyPr>
          <a:lstStyle/>
          <a:p>
            <a:r>
              <a:rPr lang="en-US" dirty="0" smtClean="0"/>
              <a:t>Pressure at sea level is _____ the pressure here in this room.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667000"/>
            <a:ext cx="4114800" cy="34591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Greater than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Less that 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Equal to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27681739"/>
              </p:ext>
            </p:extLst>
          </p:nvPr>
        </p:nvGraphicFramePr>
        <p:xfrm>
          <a:off x="4508500" y="2438400"/>
          <a:ext cx="4572000" cy="430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2438400"/>
                        <a:ext cx="4572000" cy="430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3200400"/>
            <a:ext cx="1671066" cy="585216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922175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5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16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pressure exerted on an object by a fluid depends linearly on the depth to which the object is submerged.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3276600"/>
            <a:ext cx="4114800" cy="28495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804642329"/>
              </p:ext>
            </p:extLst>
          </p:nvPr>
        </p:nvGraphicFramePr>
        <p:xfrm>
          <a:off x="4508500" y="3200400"/>
          <a:ext cx="4572000" cy="354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3200400"/>
                        <a:ext cx="4572000" cy="3543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>
            <a:off x="1037590" y="3322320"/>
            <a:ext cx="847916" cy="487680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912469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The pressure in an enclosed fluid depends upon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752600"/>
            <a:ext cx="4114800" cy="48006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the depth of fluid.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the shape of the container.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the material the container is made of.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(A) and (B)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(A) and (C)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625076444"/>
              </p:ext>
            </p:extLst>
          </p:nvPr>
        </p:nvGraphicFramePr>
        <p:xfrm>
          <a:off x="4508500" y="2514600"/>
          <a:ext cx="4572000" cy="422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2514600"/>
                        <a:ext cx="4572000" cy="4229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1798320"/>
            <a:ext cx="3106547" cy="487680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250942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20962"/>
          </a:xfrm>
        </p:spPr>
        <p:txBody>
          <a:bodyPr>
            <a:normAutofit/>
          </a:bodyPr>
          <a:lstStyle/>
          <a:p>
            <a:r>
              <a:rPr lang="en-US" dirty="0" smtClean="0"/>
              <a:t>When an object is immersed in a fluid, the fluid exerts an upward force on the object. 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3352800"/>
            <a:ext cx="4114800" cy="27733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957485245"/>
              </p:ext>
            </p:extLst>
          </p:nvPr>
        </p:nvGraphicFramePr>
        <p:xfrm>
          <a:off x="4508500" y="3200400"/>
          <a:ext cx="4572000" cy="354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3200400"/>
                        <a:ext cx="4572000" cy="3543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>
            <a:off x="1037590" y="3398520"/>
            <a:ext cx="847916" cy="487680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674921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781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Two objects, made of differing material, having the same volume and surfaces areas are dropped into a liquid. The buoyant force exerted on the objects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657600"/>
            <a:ext cx="4114800" cy="24685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is the same.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is different.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54782893"/>
              </p:ext>
            </p:extLst>
          </p:nvPr>
        </p:nvGraphicFramePr>
        <p:xfrm>
          <a:off x="4508500" y="3429000"/>
          <a:ext cx="4572000" cy="331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3429000"/>
                        <a:ext cx="4572000" cy="331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3703320"/>
            <a:ext cx="2090738" cy="487680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66299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5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00988131143942D6885DC38BD2512A9C&lt;/guid&gt;&#10;        &lt;description /&gt;&#10;        &lt;date&gt;11/4/2013 1:39:26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8C6CF4166102419C8AC6B8CDFE65F43F&lt;/guid&gt;&#10;            &lt;repollguid&gt;7B0866AA09A14017A3257A9B5B5FDFAD&lt;/repollguid&gt;&#10;            &lt;sourceid&gt;1C01E08F90A9480AA2F3FA049C68C3C9&lt;/sourceid&gt;&#10;            &lt;questiontext&gt;When an object is immersed in a fluid, the fluid exerts an upward force on the object.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9C36E9DE6BDC48C7AE45BFAAE21E9EFC&lt;/guid&gt;&#10;                    &lt;answertext&gt;True&lt;/answertext&gt;&#10;                    &lt;valuetype&gt;1&lt;/valuetype&gt;&#10;                &lt;/answer&gt;&#10;                &lt;answer&gt;&#10;                    &lt;guid&gt;C8E94DB1B438447187016556F93684CC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B4A65CBF947044898F98D860C979F98A&lt;/guid&gt;&#10;        &lt;description /&gt;&#10;        &lt;date&gt;11/4/2013 1:41:01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10672F5B8C1D480C9AF583809F29C7A9&lt;/guid&gt;&#10;            &lt;repollguid&gt;0DEA6034C6F44540AD7DC7ED70434678&lt;/repollguid&gt;&#10;            &lt;sourceid&gt;3CF7D5C98D574EB1AC95B9005FE0A298&lt;/sourceid&gt;&#10;            &lt;questiontext&gt;Two objects, made of differing material, having the same volume and surfaces areas are dropped into a liquid. The buoyant force exerted on the objects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3AF028F878774429BD09189C6EBE985A&lt;/guid&gt;&#10;                    &lt;answertext&gt;is the same.&lt;/answertext&gt;&#10;                    &lt;valuetype&gt;1&lt;/valuetype&gt;&#10;                &lt;/answer&gt;&#10;                &lt;answer&gt;&#10;                    &lt;guid&gt;1C02D65F586B4532A672293A713B006A&lt;/guid&gt;&#10;                    &lt;answertext&gt;is different.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1368E740427344008109285E5450C9A3&lt;/guid&gt;&#10;        &lt;description /&gt;&#10;        &lt;date&gt;11/4/2013 1:22:21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AFE0C573845E408A93782688C3CE9252&lt;/guid&gt;&#10;            &lt;repollguid&gt;71FE4120712A42FFAA6D54443A8818DA&lt;/repollguid&gt;&#10;            &lt;sourceid&gt;121B491ECFA94BC5AF3DF7377726E42A&lt;/sourceid&gt;&#10;            &lt;questiontext&gt;Pressure at sea level is _____ the pressure here in this room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93586147DA1E4C358963E08A62EC3633&lt;/guid&gt;&#10;                    &lt;answertext&gt;Greater than&lt;/answertext&gt;&#10;                    &lt;valuetype&gt;-1&lt;/valuetype&gt;&#10;                &lt;/answer&gt;&#10;                &lt;answer&gt;&#10;                    &lt;guid&gt;891582EF9F8C462E913D090108D96B0E&lt;/guid&gt;&#10;                    &lt;answertext&gt;Less that &lt;/answertext&gt;&#10;                    &lt;valuetype&gt;1&lt;/valuetype&gt;&#10;                &lt;/answer&gt;&#10;                &lt;answer&gt;&#10;                    &lt;guid&gt;2CEBD5E82EF24BAC8D8845A3D8F1D57D&lt;/guid&gt;&#10;                    &lt;answertext&gt;Equal to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0F534C38A12F44F9B1869A54F6590534&lt;/guid&gt;&#10;        &lt;description /&gt;&#10;        &lt;date&gt;11/4/2013 1:28:37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7D542D170B3B4E26A6C7533DDD6FE49F&lt;/guid&gt;&#10;            &lt;repollguid&gt;A23B0356EFBE423AA0ACFD1FF9501D01&lt;/repollguid&gt;&#10;            &lt;sourceid&gt;08B8E1E2E16743148F51AF549D4D086B&lt;/sourceid&gt;&#10;            &lt;questiontext&gt;The pressure exerted on an object by a fluid depends linearly on the depth to which the object is submerged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3A8F0C9A3AF349ADB93EE26F9A6FBAA2&lt;/guid&gt;&#10;                    &lt;answertext&gt;True&lt;/answertext&gt;&#10;                    &lt;valuetype&gt;1&lt;/valuetype&gt;&#10;                &lt;/answer&gt;&#10;                &lt;answer&gt;&#10;                    &lt;guid&gt;20B99A77DA8148B3A82DAB9578D7239C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4992E2BE8A4E4AA19F32B1DF262FE1F4&lt;/guid&gt;&#10;        &lt;description /&gt;&#10;        &lt;date&gt;11/4/2013 1:32:15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6FB837BE54A4607B55780B15426E698&lt;/guid&gt;&#10;            &lt;repollguid&gt;11C400998F7B43938AFD4A94857AA042&lt;/repollguid&gt;&#10;            &lt;sourceid&gt;06AAD338576348D7B57B67C25FAD766E&lt;/sourceid&gt;&#10;            &lt;questiontext&gt;The pressure in an enclosed fluid depends upon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2F6146A6095E4D078FEE598D9EEA16AF&lt;/guid&gt;&#10;                    &lt;answertext&gt;the depth of fluid.&lt;/answertext&gt;&#10;                    &lt;valuetype&gt;1&lt;/valuetype&gt;&#10;                &lt;/answer&gt;&#10;                &lt;answer&gt;&#10;                    &lt;guid&gt;D5C7B08D77624B7E85CD4BE612F76CC1&lt;/guid&gt;&#10;                    &lt;answertext&gt;the shape of the container.&lt;/answertext&gt;&#10;                    &lt;valuetype&gt;-1&lt;/valuetype&gt;&#10;                &lt;/answer&gt;&#10;                &lt;answer&gt;&#10;                    &lt;guid&gt;1A26EC3355BF4C1B92C8AFFB3E90F88D&lt;/guid&gt;&#10;                    &lt;answertext&gt;the material the container is made of.&lt;/answertext&gt;&#10;                    &lt;valuetype&gt;-1&lt;/valuetype&gt;&#10;                &lt;/answer&gt;&#10;                &lt;answer&gt;&#10;                    &lt;guid&gt;EA813C8E937A4DF18FF3BC36796A9BC3&lt;/guid&gt;&#10;                    &lt;answertext&gt;(A) and (B)&lt;/answertext&gt;&#10;                    &lt;valuetype&gt;-1&lt;/valuetype&gt;&#10;                &lt;/answer&gt;&#10;                &lt;answer&gt;&#10;                    &lt;guid&gt;6ECE14B3A6CD4E099BF2E296E8753CAD&lt;/guid&gt;&#10;                    &lt;answertext&gt;(A) and (C)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139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Microsoft Graph Chart</vt:lpstr>
      <vt:lpstr>Pressure at sea level is _____ the pressure here in this room.</vt:lpstr>
      <vt:lpstr>The pressure exerted on an object by a fluid depends linearly on the depth to which the object is submerged.</vt:lpstr>
      <vt:lpstr>The pressure in an enclosed fluid depends upon</vt:lpstr>
      <vt:lpstr>When an object is immersed in a fluid, the fluid exerts an upward force on the object. </vt:lpstr>
      <vt:lpstr>Two objects, made of differing material, having the same volume and surfaces areas are dropped into a liquid. The buoyant force exerted on the objects</vt:lpstr>
    </vt:vector>
  </TitlesOfParts>
  <Company>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Pressure at sea level is _____ the pressure here in this room.</dc:title>
  <dc:creator>Karl H. Frinkle</dc:creator>
  <cp:lastModifiedBy>Karl H. Frinkle</cp:lastModifiedBy>
  <cp:revision>9</cp:revision>
  <dcterms:created xsi:type="dcterms:W3CDTF">2013-11-04T19:21:33Z</dcterms:created>
  <dcterms:modified xsi:type="dcterms:W3CDTF">2013-11-04T20:35:58Z</dcterms:modified>
</cp:coreProperties>
</file>