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6" r:id="rId5"/>
    <p:sldId id="257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2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5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04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2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5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2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6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2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2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7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4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4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48CF-2B70-461A-B06D-45FA1ACC4370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1E341-B88A-48ED-9A7E-48ECA036A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Absolute zero is simply a linear extrapolation used to locate at point at which gasses reach zero pressure.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12637733"/>
              </p:ext>
            </p:extLst>
          </p:nvPr>
        </p:nvGraphicFramePr>
        <p:xfrm>
          <a:off x="4508500" y="3200400"/>
          <a:ext cx="45720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4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42240" y="29413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7347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r>
              <a:rPr lang="en-US" dirty="0" smtClean="0"/>
              <a:t>A temperature change in kelvin is equal to a temperature change in Celsius </a:t>
            </a:r>
            <a:r>
              <a:rPr lang="en-US" dirty="0" smtClean="0"/>
              <a:t>degrees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4114800" cy="2925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58691582"/>
              </p:ext>
            </p:extLst>
          </p:nvPr>
        </p:nvGraphicFramePr>
        <p:xfrm>
          <a:off x="4508500" y="2667000"/>
          <a:ext cx="45720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667000"/>
                        <a:ext cx="4572000" cy="407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334010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3988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Increasing a temperature from 10⁰C to 20</a:t>
            </a:r>
            <a:r>
              <a:rPr lang="en-US" dirty="0" smtClean="0"/>
              <a:t> ⁰ </a:t>
            </a:r>
            <a:r>
              <a:rPr lang="en-US" dirty="0" smtClean="0"/>
              <a:t>C is a change of 10</a:t>
            </a:r>
            <a:r>
              <a:rPr lang="en-US" dirty="0" smtClean="0"/>
              <a:t>⁰ </a:t>
            </a:r>
            <a:r>
              <a:rPr lang="en-US" dirty="0" smtClean="0"/>
              <a:t>C.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68101748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40513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8553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amount of thermal expansion of a material depends upon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change in temperature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type of material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amount of material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9655677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279392"/>
            <a:ext cx="271043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7942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density of water decreases as temperature is gradually increased from a starting temperature to boiling.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419600" cy="35814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It depends on your starting temperature.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97461633"/>
              </p:ext>
            </p:extLst>
          </p:nvPr>
        </p:nvGraphicFramePr>
        <p:xfrm>
          <a:off x="4419600" y="2514600"/>
          <a:ext cx="45720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9600" y="2514600"/>
                        <a:ext cx="4572000" cy="468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014216"/>
            <a:ext cx="3567621" cy="107289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0007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/>
              <a:t>Fresh water ice is more dense than liquid fresh water.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30039986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3814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3994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C943937DBB74C62A7FBF0C982F93D7B&lt;/guid&gt;&#10;        &lt;description /&gt;&#10;        &lt;date&gt;11/11/2013 12:43:3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029358B66DF4A128B5014CB17943216&lt;/guid&gt;&#10;            &lt;repollguid&gt;22E71F153B314E0E87CC4A96FBB69E7C&lt;/repollguid&gt;&#10;            &lt;sourceid&gt;841977F3B59D4417A746F883D9542989&lt;/sourceid&gt;&#10;            &lt;questiontext&gt;The amount of thermal expansion of a material depends upon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16F6DE0991A4C1887B9B703EDD84028&lt;/guid&gt;&#10;                    &lt;answertext&gt;The change in temperature&lt;/answertext&gt;&#10;                    &lt;valuetype&gt;-1&lt;/valuetype&gt;&#10;                &lt;/answer&gt;&#10;                &lt;answer&gt;&#10;                    &lt;guid&gt;80A2C45234554774B02F395084B7B7BB&lt;/guid&gt;&#10;                    &lt;answertext&gt;The type of material&lt;/answertext&gt;&#10;                    &lt;valuetype&gt;-1&lt;/valuetype&gt;&#10;                &lt;/answer&gt;&#10;                &lt;answer&gt;&#10;                    &lt;guid&gt;80D695D958C04878AD4B30A1834A5757&lt;/guid&gt;&#10;                    &lt;answertext&gt;The amount of material&lt;/answertext&gt;&#10;                    &lt;valuetype&gt;-1&lt;/valuetype&gt;&#10;                &lt;/answer&gt;&#10;                &lt;answer&gt;&#10;                    &lt;guid&gt;69BE8F4DDBB64DB1956FDB938FEEC635&lt;/guid&gt;&#10;                    &lt;answertext&gt;All of the above&lt;/answertext&gt;&#10;                    &lt;valuetype&gt;1&lt;/valuetype&gt;&#10;                &lt;/answer&gt;&#10;                &lt;answer&gt;&#10;                    &lt;guid&gt;068324BEC6364CC5AFE65CD40B0D3C51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E6699693E1C472EA9373B8D96594554&lt;/guid&gt;&#10;        &lt;description /&gt;&#10;        &lt;date&gt;11/11/2013 12:47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87906D6C4EC4F29B98923538E05B3AF&lt;/guid&gt;&#10;            &lt;repollguid&gt;F05F667F197A44249431DA81AE325B7E&lt;/repollguid&gt;&#10;            &lt;sourceid&gt;BB6C6BA697E64CD7BA6CE3E8976DFE8E&lt;/sourceid&gt;&#10;            &lt;questiontext&gt;The density of water decreases as temperature is gradually increased from a starting temperature to boil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8C726534D1B48EA8C9D31917382B2D9&lt;/guid&gt;&#10;                    &lt;answertext&gt;True&lt;/answertext&gt;&#10;                    &lt;valuetype&gt;-1&lt;/valuetype&gt;&#10;                &lt;/answer&gt;&#10;                &lt;answer&gt;&#10;                    &lt;guid&gt;A8B7BC33DCCF41B7A42E4B1FFAD016D0&lt;/guid&gt;&#10;                    &lt;answertext&gt;False&lt;/answertext&gt;&#10;                    &lt;valuetype&gt;-1&lt;/valuetype&gt;&#10;                &lt;/answer&gt;&#10;                &lt;answer&gt;&#10;                    &lt;guid&gt;2FB82701FAB2441B8F1F6FE12E3F7393&lt;/guid&gt;&#10;                    &lt;answertext&gt;It depends on your starting temperature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0D64EEAC95242B4BB1579589F008D0C&lt;/guid&gt;&#10;        &lt;description /&gt;&#10;        &lt;date&gt;11/11/2013 12:52:5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40D54E57614CF98041770F8B56B80F&lt;/guid&gt;&#10;            &lt;repollguid&gt;0931B44FC92D43999FCFBEF217BE702B&lt;/repollguid&gt;&#10;            &lt;sourceid&gt;E1527CA42ECB4E2EB7163E7205C4F208&lt;/sourceid&gt;&#10;            &lt;questiontext&gt;Fresh water ice is more dense than liquid fresh wat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C70AE90EB3DA43A18962E3AD0CE12C9F&lt;/guid&gt;&#10;                    &lt;answertext&gt;True&lt;/answertext&gt;&#10;                    &lt;valuetype&gt;-1&lt;/valuetype&gt;&#10;                &lt;/answer&gt;&#10;                &lt;answer&gt;&#10;                    &lt;guid&gt;4705F890FEBF4FB4B7094CD85CC20C98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2B0D101FD4D4605ACE7A3AB38986729&lt;/guid&gt;&#10;        &lt;description /&gt;&#10;        &lt;date&gt;11/11/2013 1:0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C06750B6EF64A1D97D7358B0E319122&lt;/guid&gt;&#10;            &lt;repollguid&gt;C991E606E275413CBD8B5800746BE285&lt;/repollguid&gt;&#10;            &lt;sourceid&gt;FABD8BFE5B1C48A3AFE41FEBF2AFDF7B&lt;/sourceid&gt;&#10;            &lt;questiontext&gt;Absolute zero is simply a linear extrapolation used to locate at point at which gasses reach zero pressur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E816785A698402A8BFDA15D7B16F557&lt;/guid&gt;&#10;                    &lt;answertext&gt;True&lt;/answertext&gt;&#10;                    &lt;valuetype&gt;1&lt;/valuetype&gt;&#10;                &lt;/answer&gt;&#10;                &lt;answer&gt;&#10;                    &lt;guid&gt;4FAE3CEE8E184198AD390871B260E35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2CD11C6B118847BA99E8D57E527B235E&lt;/guid&gt;&#10;        &lt;description /&gt;&#10;        &lt;date&gt;11/11/2013 12:59:5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86B7E4F740D45B2A0017B8C1D487376&lt;/guid&gt;&#10;            &lt;repollguid&gt;653BE02762B24827884F852D3AFC474A&lt;/repollguid&gt;&#10;            &lt;sourceid&gt;332CA14BC04845B7B3FB7A264AA7A9F6&lt;/sourceid&gt;&#10;            &lt;questiontext&gt;A temperature change in kelvin is equal to a temperature change in Celsius degre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BB0F0E481AEA4AB680EAAF0969DF0F67&lt;/guid&gt;&#10;                    &lt;answertext&gt;True&lt;/answertext&gt;&#10;                    &lt;valuetype&gt;1&lt;/valuetype&gt;&#10;                &lt;/answer&gt;&#10;                &lt;answer&gt;&#10;                    &lt;guid&gt;52D85FF1D3D946949EBA981306262B6F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825C0E7B42042EA963DDBC1883C7AB9&lt;/guid&gt;&#10;        &lt;description /&gt;&#10;        &lt;date&gt;11/11/2013 1:02:0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D33795B66BD4444A7DAF81E99BCB989&lt;/guid&gt;&#10;            &lt;repollguid&gt;A606CAB868C44CD4852A89C756E22603&lt;/repollguid&gt;&#10;            &lt;sourceid&gt;A33E742AC0F94AADBB4087D933B7780C&lt;/sourceid&gt;&#10;            &lt;questiontext&gt;Increasing a temperature from 10⁰C to 20 ⁰ C is a change of 10⁰ C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44D6C26B72F401984CAF1DED99852F6&lt;/guid&gt;&#10;                    &lt;answertext&gt;True&lt;/answertext&gt;&#10;                    &lt;valuetype&gt;-1&lt;/valuetype&gt;&#10;                &lt;/answer&gt;&#10;                &lt;answer&gt;&#10;                    &lt;guid&gt;5AFDA3A94E5C4B54B386185F904988F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128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Absolute zero is simply a linear extrapolation used to locate at point at which gasses reach zero pressure.</vt:lpstr>
      <vt:lpstr>A temperature change in kelvin is equal to a temperature change in Celsius degrees.</vt:lpstr>
      <vt:lpstr>Increasing a temperature from 10⁰C to 20 ⁰ C is a change of 10⁰ C.</vt:lpstr>
      <vt:lpstr>The amount of thermal expansion of a material depends upon</vt:lpstr>
      <vt:lpstr>The density of water decreases as temperature is gradually increased from a starting temperature to boiling.</vt:lpstr>
      <vt:lpstr>Fresh water ice is more dense than liquid fresh water.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11</cp:revision>
  <dcterms:created xsi:type="dcterms:W3CDTF">2013-11-11T18:28:31Z</dcterms:created>
  <dcterms:modified xsi:type="dcterms:W3CDTF">2013-11-11T19:29:50Z</dcterms:modified>
</cp:coreProperties>
</file>