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8781F-2E4C-44C5-A56D-D2B0D1D346FE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164A-0FED-4253-ADDE-BD973A408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130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8781F-2E4C-44C5-A56D-D2B0D1D346FE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164A-0FED-4253-ADDE-BD973A408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97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8781F-2E4C-44C5-A56D-D2B0D1D346FE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164A-0FED-4253-ADDE-BD973A408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04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8781F-2E4C-44C5-A56D-D2B0D1D346FE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164A-0FED-4253-ADDE-BD973A408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769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8781F-2E4C-44C5-A56D-D2B0D1D346FE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164A-0FED-4253-ADDE-BD973A408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30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8781F-2E4C-44C5-A56D-D2B0D1D346FE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164A-0FED-4253-ADDE-BD973A408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4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8781F-2E4C-44C5-A56D-D2B0D1D346FE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164A-0FED-4253-ADDE-BD973A408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9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8781F-2E4C-44C5-A56D-D2B0D1D346FE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164A-0FED-4253-ADDE-BD973A408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63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8781F-2E4C-44C5-A56D-D2B0D1D346FE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164A-0FED-4253-ADDE-BD973A408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34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8781F-2E4C-44C5-A56D-D2B0D1D346FE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164A-0FED-4253-ADDE-BD973A408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4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8781F-2E4C-44C5-A56D-D2B0D1D346FE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164A-0FED-4253-ADDE-BD973A408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66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8781F-2E4C-44C5-A56D-D2B0D1D346FE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164A-0FED-4253-ADDE-BD973A408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136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8781F-2E4C-44C5-A56D-D2B0D1D346FE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6164A-0FED-4253-ADDE-BD973A408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6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3.emf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4.emf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7" Type="http://schemas.openxmlformats.org/officeDocument/2006/relationships/image" Target="../media/image5.emf"/><Relationship Id="rId2" Type="http://schemas.openxmlformats.org/officeDocument/2006/relationships/tags" Target="../tags/tag1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7" Type="http://schemas.openxmlformats.org/officeDocument/2006/relationships/image" Target="../media/image6.emf"/><Relationship Id="rId2" Type="http://schemas.openxmlformats.org/officeDocument/2006/relationships/tags" Target="../tags/tag19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Water in a container can have its temperature raised by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applying heat to the bottom of the container.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stirring the water in the container with a room temperature spoon.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by putting a lid on the container and shaking it.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All of the above.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7407009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4402836"/>
            <a:ext cx="2374773" cy="452628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2474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274638"/>
            <a:ext cx="9067800" cy="1782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When a warm object is cooled by coming into contact with a cooler object… 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362200"/>
            <a:ext cx="4800600" cy="3763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heat is transferred from the warmer object to the cooler object.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energy is transferred from the warmer object to the cooler object.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Both A and B.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Neither A nor B.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544915332"/>
              </p:ext>
            </p:extLst>
          </p:nvPr>
        </p:nvGraphicFramePr>
        <p:xfrm>
          <a:off x="4508500" y="2667000"/>
          <a:ext cx="4572000" cy="407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667000"/>
                        <a:ext cx="4572000" cy="407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642360"/>
            <a:ext cx="4139502" cy="13258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9367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Heat has the same SI units as energy.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mtClean="0"/>
              <a:t>False</a:t>
            </a:r>
            <a:endParaRPr lang="en-US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15392908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16459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213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Heat can be added to water without changing the temperature of the water.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2590800"/>
            <a:ext cx="4114800" cy="3535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89208060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26365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9539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2468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It is possible for a substance to transform directly from a solid to a gas without passing through the liquid phase.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352800"/>
            <a:ext cx="4114800" cy="2773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132894590"/>
              </p:ext>
            </p:extLst>
          </p:nvPr>
        </p:nvGraphicFramePr>
        <p:xfrm>
          <a:off x="4508500" y="2743200"/>
          <a:ext cx="4572000" cy="400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743200"/>
                        <a:ext cx="4572000" cy="400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3985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0097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2239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The amount of energy required to convert water from liquid phase to gaseous phase depends upon pressure.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2971800"/>
            <a:ext cx="4114800" cy="3154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313735042"/>
              </p:ext>
            </p:extLst>
          </p:nvPr>
        </p:nvGraphicFramePr>
        <p:xfrm>
          <a:off x="4508500" y="2819400"/>
          <a:ext cx="4572000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819400"/>
                        <a:ext cx="4572000" cy="3924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0175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2390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F0D21A2E11BB4068A4275098B44A7B2C&lt;/guid&gt;&#10;        &lt;description /&gt;&#10;        &lt;date&gt;11/12/2013 2:05:2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0315A39223B4B8782319092A4781A1F&lt;/guid&gt;&#10;            &lt;repollguid&gt;119207A610614B02A32DA01E4B8EA898&lt;/repollguid&gt;&#10;            &lt;sourceid&gt;7075182CF08141E697AE4EE008429753&lt;/sourceid&gt;&#10;            &lt;questiontext&gt;Heat has the same SI units as energy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59F6BAD3D8C84E779216821CAEFF87E1&lt;/guid&gt;&#10;                    &lt;answertext&gt;True&lt;/answertext&gt;&#10;                    &lt;valuetype&gt;1&lt;/valuetype&gt;&#10;                &lt;/answer&gt;&#10;                &lt;answer&gt;&#10;                    &lt;guid&gt;0A06CCB7688F4B889E37FC9AC7A433C3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209CB4E9D72344F2BC633FE303395216&lt;/guid&gt;&#10;        &lt;description /&gt;&#10;        &lt;date&gt;11/12/2013 2:10:3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0B28CB5457246EE8CC106A729599802&lt;/guid&gt;&#10;            &lt;repollguid&gt;FDB6F94477BD4A4EA1A4D4BD0623D7D7&lt;/repollguid&gt;&#10;            &lt;sourceid&gt;456FF739BFB74DD3922A431D58BA26DB&lt;/sourceid&gt;&#10;            &lt;questiontext&gt;Heat can be added to water without changing the temperature of the wate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050EE568F1154558BCB0B3C4A1EBEF97&lt;/guid&gt;&#10;                    &lt;answertext&gt;True&lt;/answertext&gt;&#10;                    &lt;valuetype&gt;1&lt;/valuetype&gt;&#10;                &lt;/answer&gt;&#10;                &lt;answer&gt;&#10;                    &lt;guid&gt;B160FE5AC7F9493DBC823ACF58B9EEF1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0B8AD9A64E374AB58B09EB7FFEB3F9E8&lt;/guid&gt;&#10;        &lt;description /&gt;&#10;        &lt;date&gt;11/12/2013 2:11:52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AE5D235D2F347348EE8D173355B4FC1&lt;/guid&gt;&#10;            &lt;repollguid&gt;FE715D34FD1241ABA62F89F1DBDD1DAB&lt;/repollguid&gt;&#10;            &lt;sourceid&gt;2560017644144B2CB0B68CBAF22A9945&lt;/sourceid&gt;&#10;            &lt;questiontext&gt;It is possible for a substance to transform directly from a solid to a gas without passing through the liquid phas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C3E24207FBBA458BB583383946B86797&lt;/guid&gt;&#10;                    &lt;answertext&gt;True&lt;/answertext&gt;&#10;                    &lt;valuetype&gt;1&lt;/valuetype&gt;&#10;                &lt;/answer&gt;&#10;                &lt;answer&gt;&#10;                    &lt;guid&gt;D78F1DE4F6A840E683008E4802880230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F2B35E627EE047109B24A7D66B134F91&lt;/guid&gt;&#10;        &lt;description /&gt;&#10;        &lt;date&gt;11/12/2013 2:22:2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B8E228959034D18A3044822C3033DFB&lt;/guid&gt;&#10;            &lt;repollguid&gt;66BA63721AFF48FAB45AFD95DB8E534A&lt;/repollguid&gt;&#10;            &lt;sourceid&gt;72AB88A67CFB494F979DD6D317DDD33B&lt;/sourceid&gt;&#10;            &lt;questiontext&gt;The amount of energy required to convert water from liquid phase to gaseous phase depends upon pressur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C7A19F221EA542E3AE961BCA28234B93&lt;/guid&gt;&#10;                    &lt;answertext&gt;True&lt;/answertext&gt;&#10;                    &lt;valuetype&gt;1&lt;/valuetype&gt;&#10;                &lt;/answer&gt;&#10;                &lt;answer&gt;&#10;                    &lt;guid&gt;F2BF67119654437689232E9610901F0C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HASRESULTS" val="False"/>
  <p:tag name="TYPE" val="MultiChoiceSlide"/>
  <p:tag name="TPQUESTIONXML" val="﻿&lt;?xml version=&quot;1.0&quot; encoding=&quot;utf-8&quot;?&gt;&#10;&lt;questionlist&gt;&#10;    &lt;properties&gt;&#10;        &lt;guid&gt;F3DFCF10067D41BC8635CAC8DDA159CD&lt;/guid&gt;&#10;        &lt;description /&gt;&#10;        &lt;date&gt;11/12/2013 2:19:4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C3DF6E76A33431B8368BC3FCC5981E5&lt;/guid&gt;&#10;            &lt;repollguid&gt;326535619F834AA5815F16115D82EC97&lt;/repollguid&gt;&#10;            &lt;sourceid&gt;4904F2DE369C4D859999BA91CD8F9B59&lt;/sourceid&gt;&#10;            &lt;questiontext&gt;Water in a container can have its temperature raised by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E802590E2004B029C91324314D22A7D&lt;/guid&gt;&#10;                    &lt;answertext&gt;applying heat to the bottom of the container.&lt;/answertext&gt;&#10;                    &lt;valuetype&gt;-1&lt;/valuetype&gt;&#10;                &lt;/answer&gt;&#10;                &lt;answer&gt;&#10;                    &lt;guid&gt;E6A7DC43491F45C7AB5645B6DCB0F7EF&lt;/guid&gt;&#10;                    &lt;answertext&gt;stirring the water in the container with a room temperature spoon.&lt;/answertext&gt;&#10;                    &lt;valuetype&gt;-1&lt;/valuetype&gt;&#10;                &lt;/answer&gt;&#10;                &lt;answer&gt;&#10;                    &lt;guid&gt;A3469809BCD14AF1BA87C342635FE9D7&lt;/guid&gt;&#10;                    &lt;answertext&gt;by putting a lid on the container and shaking it.&lt;/answertext&gt;&#10;                    &lt;valuetype&gt;-1&lt;/valuetype&gt;&#10;                &lt;/answer&gt;&#10;                &lt;answer&gt;&#10;                    &lt;guid&gt;ABEB0A6F980A4FC5B38045F2FA5CA3D3&lt;/guid&gt;&#10;                    &lt;answertext&gt;All of the above.&lt;/answertext&gt;&#10;                    &lt;valuetype&gt;1&lt;/valuetype&gt;&#10;                &lt;/answer&gt;&#10;                &lt;answer&gt;&#10;                    &lt;guid&gt;448E8F637C30403B9B9C0CF444453514&lt;/guid&gt;&#10;                    &lt;answertext&gt;None of the above.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EFBBE4C5A23F4B46AB799D59259C2511&lt;/guid&gt;&#10;        &lt;description /&gt;&#10;        &lt;date&gt;11/12/2013 2:02:3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8C9DCEE690F419A96B37B0936855FE3&lt;/guid&gt;&#10;            &lt;repollguid&gt;AAA6E33B12484D11BA404EA9BAC05C9B&lt;/repollguid&gt;&#10;            &lt;sourceid&gt;59A11C09753E43DEBFB1163E7A421475&lt;/sourceid&gt;&#10;            &lt;questiontext&gt;When a warm object is cooled by coming into contact with a cooler object…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88ECF05BF1A4392B442378A11CABD21&lt;/guid&gt;&#10;                    &lt;answertext&gt;heat is transferred from the warmer object to the cooler object.&lt;/answertext&gt;&#10;                    &lt;valuetype&gt;-1&lt;/valuetype&gt;&#10;                &lt;/answer&gt;&#10;                &lt;answer&gt;&#10;                    &lt;guid&gt;AE7A58F2105843EC83BA2E2AFB139227&lt;/guid&gt;&#10;                    &lt;answertext&gt;energy is transferred from the warmer object to the cooler object.&lt;/answertext&gt;&#10;                    &lt;valuetype&gt;1&lt;/valuetype&gt;&#10;                &lt;/answer&gt;&#10;                &lt;answer&gt;&#10;                    &lt;guid&gt;CD4657BC64F245DC9702EE6224C4CF47&lt;/guid&gt;&#10;                    &lt;answertext&gt;Both A and B.&lt;/answertext&gt;&#10;                    &lt;valuetype&gt;-1&lt;/valuetype&gt;&#10;                &lt;/answer&gt;&#10;                &lt;answer&gt;&#10;                    &lt;guid&gt;F91F1B07B7644DC7A972C5FE2E09EEFB&lt;/guid&gt;&#10;                    &lt;answertext&gt;Neither A nor B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172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Water in a container can have its temperature raised by</vt:lpstr>
      <vt:lpstr>When a warm object is cooled by coming into contact with a cooler object… </vt:lpstr>
      <vt:lpstr>Heat has the same SI units as energy.</vt:lpstr>
      <vt:lpstr>Heat can be added to water without changing the temperature of the water.</vt:lpstr>
      <vt:lpstr>It is possible for a substance to transform directly from a solid to a gas without passing through the liquid phase.</vt:lpstr>
      <vt:lpstr>The amount of energy required to convert water from liquid phase to gaseous phase depends upon pressure.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11</cp:revision>
  <dcterms:created xsi:type="dcterms:W3CDTF">2013-11-12T20:01:39Z</dcterms:created>
  <dcterms:modified xsi:type="dcterms:W3CDTF">2013-11-12T20:39:46Z</dcterms:modified>
</cp:coreProperties>
</file>