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B02BB-930C-4B92-B26F-1ACB4FC5F112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273A2-3806-43EB-923E-B05D30D31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249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B02BB-930C-4B92-B26F-1ACB4FC5F112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273A2-3806-43EB-923E-B05D30D31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232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B02BB-930C-4B92-B26F-1ACB4FC5F112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273A2-3806-43EB-923E-B05D30D31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347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B02BB-930C-4B92-B26F-1ACB4FC5F112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273A2-3806-43EB-923E-B05D30D31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37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B02BB-930C-4B92-B26F-1ACB4FC5F112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273A2-3806-43EB-923E-B05D30D31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81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B02BB-930C-4B92-B26F-1ACB4FC5F112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273A2-3806-43EB-923E-B05D30D31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821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B02BB-930C-4B92-B26F-1ACB4FC5F112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273A2-3806-43EB-923E-B05D30D31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0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B02BB-930C-4B92-B26F-1ACB4FC5F112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273A2-3806-43EB-923E-B05D30D31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620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B02BB-930C-4B92-B26F-1ACB4FC5F112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273A2-3806-43EB-923E-B05D30D31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492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B02BB-930C-4B92-B26F-1ACB4FC5F112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273A2-3806-43EB-923E-B05D30D31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01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B02BB-930C-4B92-B26F-1ACB4FC5F112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273A2-3806-43EB-923E-B05D30D31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71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B02BB-930C-4B92-B26F-1ACB4FC5F112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273A2-3806-43EB-923E-B05D30D31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37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B02BB-930C-4B92-B26F-1ACB4FC5F112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273A2-3806-43EB-923E-B05D30D31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143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6.xml"/><Relationship Id="rId7" Type="http://schemas.openxmlformats.org/officeDocument/2006/relationships/oleObject" Target="../embeddings/oleObject2.bin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8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2.xml"/><Relationship Id="rId7" Type="http://schemas.openxmlformats.org/officeDocument/2006/relationships/oleObject" Target="../embeddings/oleObject4.bin"/><Relationship Id="rId2" Type="http://schemas.openxmlformats.org/officeDocument/2006/relationships/tags" Target="../tags/tag11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4.xml"/><Relationship Id="rId4" Type="http://schemas.openxmlformats.org/officeDocument/2006/relationships/tags" Target="../tags/tag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7" Type="http://schemas.openxmlformats.org/officeDocument/2006/relationships/image" Target="../media/image5.emf"/><Relationship Id="rId2" Type="http://schemas.openxmlformats.org/officeDocument/2006/relationships/tags" Target="../tags/tag15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19.xml"/><Relationship Id="rId7" Type="http://schemas.openxmlformats.org/officeDocument/2006/relationships/oleObject" Target="../embeddings/oleObject6.bin"/><Relationship Id="rId2" Type="http://schemas.openxmlformats.org/officeDocument/2006/relationships/tags" Target="../tags/tag18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Today is Monday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80046986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16459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699815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This class is….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err="1" smtClean="0"/>
              <a:t>Phys</a:t>
            </a:r>
            <a:r>
              <a:rPr lang="en-US" dirty="0" smtClean="0"/>
              <a:t> 1114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err="1" smtClean="0"/>
              <a:t>Phys</a:t>
            </a:r>
            <a:r>
              <a:rPr lang="en-US" dirty="0" smtClean="0"/>
              <a:t> 1214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err="1" smtClean="0"/>
              <a:t>Engl</a:t>
            </a:r>
            <a:r>
              <a:rPr lang="en-US" dirty="0" smtClean="0"/>
              <a:t> 1103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err="1" smtClean="0"/>
              <a:t>Biol</a:t>
            </a:r>
            <a:r>
              <a:rPr lang="en-US" dirty="0" smtClean="0"/>
              <a:t> 4982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364929862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2133600"/>
            <a:ext cx="1790510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09814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letter grade do you hope to get in this course?</a:t>
            </a:r>
            <a:endParaRPr lang="en-US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558716"/>
              </p:ext>
            </p:extLst>
          </p:nvPr>
        </p:nvGraphicFramePr>
        <p:xfrm>
          <a:off x="127000" y="15875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solidFill>
                            <a:schemeClr val="tx2"/>
                          </a:solidFill>
                        </a:rPr>
                        <a:t>Other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760505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691863765"/>
              </p:ext>
            </p:extLst>
          </p:nvPr>
        </p:nvGraphicFramePr>
        <p:xfrm>
          <a:off x="4508500" y="1587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5875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731450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I am capable of emailing Karl my SSACN before the next class meeting.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Yes, I am!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No, I do not have the ability to do this. 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44608959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1645920"/>
            <a:ext cx="1688529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209041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My grades will be on </a:t>
            </a:r>
            <a:r>
              <a:rPr lang="en-US" dirty="0" err="1" smtClean="0"/>
              <a:t>BlackBoard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447189750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2133600"/>
            <a:ext cx="851154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638701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HW will be done through…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err="1" smtClean="0"/>
              <a:t>BlackBoard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err="1" smtClean="0"/>
              <a:t>MasteringPhysics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My Website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212171551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2133600"/>
            <a:ext cx="2969006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040050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21EE635B61FB493E817984CEE24D3610&lt;/guid&gt;&#10;        &lt;description /&gt;&#10;        &lt;date&gt;1/8/2014 11:30:5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841213C5346448AA1410164B790A99F&lt;/guid&gt;&#10;            &lt;repollguid&gt;424BF42451DA46C4BD685162F30097D5&lt;/repollguid&gt;&#10;            &lt;sourceid&gt;991B5DF444B74764909B0DF7173E97B0&lt;/sourceid&gt;&#10;            &lt;questiontext&gt;I am capable of emailing Karl my SSACN before the next class meeting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00C8592C4A64201B13DFFAA4820A0BD&lt;/guid&gt;&#10;                    &lt;answertext&gt;Yes, I am!&lt;/answertext&gt;&#10;                    &lt;valuetype&gt;1&lt;/valuetype&gt;&#10;                &lt;/answer&gt;&#10;                &lt;answer&gt;&#10;                    &lt;guid&gt;0E0D580796474BC1ACC439A414102E67&lt;/guid&gt;&#10;                    &lt;answertext&gt;No, I do not have the ability to do this. 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B9857E2FDA8842CF8FF3525FF7C16587&lt;/guid&gt;&#10;        &lt;description /&gt;&#10;        &lt;date&gt;1/8/2014 11:37:16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D88ECD14BD64327A3A21CA4B514785D&lt;/guid&gt;&#10;            &lt;repollguid&gt;F392CE7729A943148D97126FB35A20C4&lt;/repollguid&gt;&#10;            &lt;sourceid&gt;F11B8A7F540444C8A4D11DA0D331D1DE&lt;/sourceid&gt;&#10;            &lt;questiontext&gt;My grades will be on BlackBoard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8473AC13B7084890933DCC5B93178269&lt;/guid&gt;&#10;                    &lt;answertext&gt;True&lt;/answertext&gt;&#10;                    &lt;valuetype&gt;-1&lt;/valuetype&gt;&#10;                &lt;/answer&gt;&#10;                &lt;answer&gt;&#10;                    &lt;guid&gt;AEC59572AF81481D9C11093D71A83892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799DDA3F51514315BC38CA6747D4307F&lt;/guid&gt;&#10;        &lt;description /&gt;&#10;        &lt;date&gt;1/8/2014 11:38:26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5E489EFDDD345BE896D907489B7E7F9&lt;/guid&gt;&#10;            &lt;repollguid&gt;B68B3DFBCA90479481CF72D0AF26F7B4&lt;/repollguid&gt;&#10;            &lt;sourceid&gt;199D75E0FC174AA6AC2B83D6ABC2BA52&lt;/sourceid&gt;&#10;            &lt;questiontext&gt;HW will be done through…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EC273632054746BC97543CD4BB5E933D&lt;/guid&gt;&#10;                    &lt;answertext&gt;BlackBoard&lt;/answertext&gt;&#10;                    &lt;valuetype&gt;-1&lt;/valuetype&gt;&#10;                &lt;/answer&gt;&#10;                &lt;answer&gt;&#10;                    &lt;guid&gt;4B1298D831A44D148DFA7D62AEE27B48&lt;/guid&gt;&#10;                    &lt;answertext&gt;MasteringPhysics&lt;/answertext&gt;&#10;                    &lt;valuetype&gt;1&lt;/valuetype&gt;&#10;                &lt;/answer&gt;&#10;                &lt;answer&gt;&#10;                    &lt;guid&gt;54BEBF0B32544082A97B31C5294EFA32&lt;/guid&gt;&#10;                    &lt;answertext&gt;My Websit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D62C05487C714BB1AFD0A3069203620A&lt;/guid&gt;&#10;        &lt;description /&gt;&#10;        &lt;date&gt;1/8/2014 11:17:2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62019F1AB2D493BAE6B71C13DD9CEAC&lt;/guid&gt;&#10;            &lt;repollguid&gt;080A03D2FFA94370A58D3BFD4B22B0C4&lt;/repollguid&gt;&#10;            &lt;sourceid&gt;B3C023782CD24132BBFC1AFA0B1C35DC&lt;/sourceid&gt;&#10;            &lt;questiontext&gt;Today is Monday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82F536DFD055402590017D3EA70E0CBC&lt;/guid&gt;&#10;                    &lt;answertext&gt;True&lt;/answertext&gt;&#10;                    &lt;valuetype&gt;1&lt;/valuetype&gt;&#10;                &lt;/answer&gt;&#10;                &lt;answer&gt;&#10;                    &lt;guid&gt;27F1427EF53944C18702DBAD4E53B785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2CA497FF21B43A3807908179C2D9D29&lt;/guid&gt;&#10;        &lt;description /&gt;&#10;        &lt;date&gt;1/8/2014 11:18:5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668A51B0A0142148B902A9FBFC0943C&lt;/guid&gt;&#10;            &lt;repollguid&gt;A8934C8411294EEABE56E955B08A8CB9&lt;/repollguid&gt;&#10;            &lt;sourceid&gt;8EF6F0AD621B47D8BAEC61F972EA4818&lt;/sourceid&gt;&#10;            &lt;questiontext&gt;This class is…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CD7E41A60D24E938CC0785AB38BB310&lt;/guid&gt;&#10;                    &lt;answertext&gt;Phys 1114&lt;/answertext&gt;&#10;                    &lt;valuetype&gt;-1&lt;/valuetype&gt;&#10;                &lt;/answer&gt;&#10;                &lt;answer&gt;&#10;                    &lt;guid&gt;751018E9AD934D469B253E1E438DC698&lt;/guid&gt;&#10;                    &lt;answertext&gt;Phys 1214&lt;/answertext&gt;&#10;                    &lt;valuetype&gt;1&lt;/valuetype&gt;&#10;                &lt;/answer&gt;&#10;                &lt;answer&gt;&#10;                    &lt;guid&gt;1FE9EF09856740618C9AD14D9DDE2B2E&lt;/guid&gt;&#10;                    &lt;answertext&gt;Engl 1103&lt;/answertext&gt;&#10;                    &lt;valuetype&gt;-1&lt;/valuetype&gt;&#10;                &lt;/answer&gt;&#10;                &lt;answer&gt;&#10;                    &lt;guid&gt;A109EC365906472C83D22C62714A619F&lt;/guid&gt;&#10;                    &lt;answertext&gt;Biol 4982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ShortAnswerSlide"/>
  <p:tag name="TPQUESTIONXML" val="﻿&lt;?xml version=&quot;1.0&quot; encoding=&quot;utf-8&quot;?&gt;&#10;&lt;questionlist&gt;&#10;    &lt;properties&gt;&#10;        &lt;guid&gt;B60AEAFE487C4D089D5EE4A8660BB294&lt;/guid&gt;&#10;        &lt;description /&gt;&#10;        &lt;date&gt;1/8/2014 11:20:4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shortanswer&gt;&#10;            &lt;guid&gt;20C19D3E75F84264ACFA8AB93C124F0B&lt;/guid&gt;&#10;            &lt;repollguid&gt;7D95ABC3BC9F43D0B1D39788F4BAD3C6&lt;/repollguid&gt;&#10;            &lt;sourceid&gt;063D8336D73C4F52B34AFE278E1A6C84&lt;/sourceid&gt;&#10;            &lt;questiontext&gt;What letter grade do you hope to get in this cours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keywordvaluetype&gt;1&lt;/keywordvaluetype&gt;&#10;            &lt;keywords&gt;&#10;                &lt;keyword&gt;A&lt;/keyword&gt;&#10;                &lt;keyword&gt;B&lt;/keyword&gt;&#10;                &lt;keyword&gt;C&lt;/keyword&gt;&#10;                &lt;keyword&gt;D&lt;/keyword&gt;&#10;                &lt;keyword&gt;F&lt;/keyword&gt;&#10;            &lt;/keywords&gt;&#10;        &lt;/shortanswer&gt;&#10;    &lt;/questions&gt;&#10;&lt;/questionlist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87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Today is Monday</vt:lpstr>
      <vt:lpstr>This class is….</vt:lpstr>
      <vt:lpstr>What letter grade do you hope to get in this course?</vt:lpstr>
      <vt:lpstr>I am capable of emailing Karl my SSACN before the next class meeting.</vt:lpstr>
      <vt:lpstr>My grades will be on BlackBoard</vt:lpstr>
      <vt:lpstr>HW will be done through…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8</cp:revision>
  <dcterms:created xsi:type="dcterms:W3CDTF">2014-01-08T17:15:51Z</dcterms:created>
  <dcterms:modified xsi:type="dcterms:W3CDTF">2014-01-08T17:39:52Z</dcterms:modified>
</cp:coreProperties>
</file>