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7680-8854-48B0-B714-94603CBF2C7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28324-7C2B-4486-A935-652313828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835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7680-8854-48B0-B714-94603CBF2C7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28324-7C2B-4486-A935-652313828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291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7680-8854-48B0-B714-94603CBF2C7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28324-7C2B-4486-A935-652313828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3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7680-8854-48B0-B714-94603CBF2C7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28324-7C2B-4486-A935-652313828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481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7680-8854-48B0-B714-94603CBF2C7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28324-7C2B-4486-A935-652313828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330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7680-8854-48B0-B714-94603CBF2C7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28324-7C2B-4486-A935-652313828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32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7680-8854-48B0-B714-94603CBF2C7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28324-7C2B-4486-A935-652313828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4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7680-8854-48B0-B714-94603CBF2C7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28324-7C2B-4486-A935-652313828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28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7680-8854-48B0-B714-94603CBF2C7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28324-7C2B-4486-A935-652313828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665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7680-8854-48B0-B714-94603CBF2C7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28324-7C2B-4486-A935-652313828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352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7680-8854-48B0-B714-94603CBF2C7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28324-7C2B-4486-A935-652313828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636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7680-8854-48B0-B714-94603CBF2C7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28324-7C2B-4486-A935-652313828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7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37680-8854-48B0-B714-94603CBF2C7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28324-7C2B-4486-A935-652313828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25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2.emf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10.xml"/><Relationship Id="rId7" Type="http://schemas.openxmlformats.org/officeDocument/2006/relationships/oleObject" Target="../embeddings/oleObject3.bin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4.xml"/><Relationship Id="rId7" Type="http://schemas.openxmlformats.org/officeDocument/2006/relationships/oleObject" Target="../embeddings/oleObject4.bin"/><Relationship Id="rId2" Type="http://schemas.openxmlformats.org/officeDocument/2006/relationships/tags" Target="../tags/tag13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7" Type="http://schemas.openxmlformats.org/officeDocument/2006/relationships/image" Target="../media/image5.emf"/><Relationship Id="rId2" Type="http://schemas.openxmlformats.org/officeDocument/2006/relationships/tags" Target="../tags/tag1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6.emf"/><Relationship Id="rId2" Type="http://schemas.openxmlformats.org/officeDocument/2006/relationships/tags" Target="../tags/tag20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78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magnitude of the force that two point charges exert on each other is inversely proportional to the _____ of the distance between them.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276600"/>
            <a:ext cx="4114800" cy="2849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Square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Cube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Square root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Absolute value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681315062"/>
              </p:ext>
            </p:extLst>
          </p:nvPr>
        </p:nvGraphicFramePr>
        <p:xfrm>
          <a:off x="4508500" y="3124200"/>
          <a:ext cx="4572000" cy="361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124200"/>
                        <a:ext cx="4572000" cy="361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322320"/>
            <a:ext cx="1266254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532132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39962"/>
          </a:xfrm>
        </p:spPr>
        <p:txBody>
          <a:bodyPr>
            <a:normAutofit/>
          </a:bodyPr>
          <a:lstStyle/>
          <a:p>
            <a:r>
              <a:rPr lang="en-US" dirty="0" smtClean="0"/>
              <a:t>The forces due to charges can be added </a:t>
            </a:r>
            <a:r>
              <a:rPr lang="en-US" dirty="0" err="1" smtClean="0"/>
              <a:t>vectorially</a:t>
            </a:r>
            <a:r>
              <a:rPr lang="en-US" dirty="0" smtClean="0"/>
              <a:t> just like forces from Physics I.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2514600"/>
            <a:ext cx="4114800" cy="3611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238037229"/>
              </p:ext>
            </p:extLst>
          </p:nvPr>
        </p:nvGraphicFramePr>
        <p:xfrm>
          <a:off x="4419600" y="2743199"/>
          <a:ext cx="4572000" cy="4083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19600" y="2743199"/>
                        <a:ext cx="4572000" cy="4083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25603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824196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>
            <a:normAutofit/>
          </a:bodyPr>
          <a:lstStyle/>
          <a:p>
            <a:r>
              <a:rPr lang="en-US" dirty="0" smtClean="0"/>
              <a:t>Which force is stronger in atomic structure?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429000"/>
            <a:ext cx="4114800" cy="26971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Electrostatic Force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Gravitational Force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611900098"/>
              </p:ext>
            </p:extLst>
          </p:nvPr>
        </p:nvGraphicFramePr>
        <p:xfrm>
          <a:off x="4508500" y="2895600"/>
          <a:ext cx="4572000" cy="384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895600"/>
                        <a:ext cx="4572000" cy="3848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474720"/>
            <a:ext cx="3143631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25405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44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 describe the interactions between two charged particles separated in space, we must introduce the idea of an electric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581400"/>
            <a:ext cx="4114800" cy="25447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Force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Field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Circuit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278975156"/>
              </p:ext>
            </p:extLst>
          </p:nvPr>
        </p:nvGraphicFramePr>
        <p:xfrm>
          <a:off x="4508500" y="2895600"/>
          <a:ext cx="4572000" cy="384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895600"/>
                        <a:ext cx="4572000" cy="3848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4114800"/>
            <a:ext cx="908050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29270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44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electric force and electric field have directions which are dependent upon the whether a test charge in the field is positive or negative.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505200"/>
            <a:ext cx="4114800" cy="2620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677855283"/>
              </p:ext>
            </p:extLst>
          </p:nvPr>
        </p:nvGraphicFramePr>
        <p:xfrm>
          <a:off x="4508500" y="3276600"/>
          <a:ext cx="4572000" cy="346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276600"/>
                        <a:ext cx="4572000" cy="346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35509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78403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73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When more than one source point is present, the total electric field of these source points can be found by vector summing the individual electric fields.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733800"/>
            <a:ext cx="4114800" cy="23923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567915957"/>
              </p:ext>
            </p:extLst>
          </p:nvPr>
        </p:nvGraphicFramePr>
        <p:xfrm>
          <a:off x="4508500" y="3048000"/>
          <a:ext cx="4572000" cy="369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048000"/>
                        <a:ext cx="4572000" cy="3695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37795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804111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11D138F7EFAA4F6CAEE38FBD0B53D82A&lt;/guid&gt;&#10;        &lt;description /&gt;&#10;        &lt;date&gt;1/14/2014 10:10:0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2FE4AC29E444CCDAF0D600047CD0D3D&lt;/guid&gt;&#10;            &lt;repollguid&gt;F3EF2A849C674E59B94F7B61A9C4CC8D&lt;/repollguid&gt;&#10;            &lt;sourceid&gt;216D207F878543018B0F12112465C4C3&lt;/sourceid&gt;&#10;            &lt;questiontext&gt;To describe the interactions between two charged particles separated in space, we must introduce the idea of an electric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F6F1C4A4E1FA42EEA73380B16003EFD6&lt;/guid&gt;&#10;                    &lt;answertext&gt;Force&lt;/answertext&gt;&#10;                    &lt;valuetype&gt;-1&lt;/valuetype&gt;&#10;                &lt;/answer&gt;&#10;                &lt;answer&gt;&#10;                    &lt;guid&gt;1237B052ED2A4448ABD056B82C91E4A5&lt;/guid&gt;&#10;                    &lt;answertext&gt;Field&lt;/answertext&gt;&#10;                    &lt;valuetype&gt;1&lt;/valuetype&gt;&#10;                &lt;/answer&gt;&#10;                &lt;answer&gt;&#10;                    &lt;guid&gt;D84BA20171DC41D3BBF3C5C76DBC5C0B&lt;/guid&gt;&#10;                    &lt;answertext&gt;Circuit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9385C4FAD1FB4506B91976F534F43673&lt;/guid&gt;&#10;        &lt;description /&gt;&#10;        &lt;date&gt;1/14/2014 10:12:1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187BCD4F8EA4C1B8A66C3D503871E1C&lt;/guid&gt;&#10;            &lt;repollguid&gt;8A59DEC2B3DD440AB1ED9778B54B1D3E&lt;/repollguid&gt;&#10;            &lt;sourceid&gt;852DDBAE7F3B4E1CA260C7CAB1E35883&lt;/sourceid&gt;&#10;            &lt;questiontext&gt;The electric force and electric field have directions which are dependent upon the whether a test charge in the field is positive or negativ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8D462E01D5474CFEB826DBEE2F232DFB&lt;/guid&gt;&#10;                    &lt;answertext&gt;True&lt;/answertext&gt;&#10;                    &lt;valuetype&gt;1&lt;/valuetype&gt;&#10;                &lt;/answer&gt;&#10;                &lt;answer&gt;&#10;                    &lt;guid&gt;AA301A3F9D944103B844F46253F95E53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1626165E75774C569D8F9D8D8AA4C64D&lt;/guid&gt;&#10;        &lt;description /&gt;&#10;        &lt;date&gt;1/14/2014 9:51:38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B76F99926EE425395580481262CAE82&lt;/guid&gt;&#10;            &lt;repollguid&gt;2954F237172A4461B6512A87090FA092&lt;/repollguid&gt;&#10;            &lt;sourceid&gt;5F6291EC8AF9451C95BB3F528C7F08D9&lt;/sourceid&gt;&#10;            &lt;questiontext&gt;The magnitude of the force that two point charges exert on each other is inversely proportional to the _____ of the distance between them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4CD462BD8102419DB8332A67361F112C&lt;/guid&gt;&#10;                    &lt;answertext&gt;Square&lt;/answertext&gt;&#10;                    &lt;valuetype&gt;1&lt;/valuetype&gt;&#10;                &lt;/answer&gt;&#10;                &lt;answer&gt;&#10;                    &lt;guid&gt;76673A3A94C64D2394C9EF02EE5A262E&lt;/guid&gt;&#10;                    &lt;answertext&gt;Cube&lt;/answertext&gt;&#10;                    &lt;valuetype&gt;-1&lt;/valuetype&gt;&#10;                &lt;/answer&gt;&#10;                &lt;answer&gt;&#10;                    &lt;guid&gt;CE11B2B07A7F4A5886952238E26DED11&lt;/guid&gt;&#10;                    &lt;answertext&gt;Square root&lt;/answertext&gt;&#10;                    &lt;valuetype&gt;-1&lt;/valuetype&gt;&#10;                &lt;/answer&gt;&#10;                &lt;answer&gt;&#10;                    &lt;guid&gt;88D1A2EB0542496886B41865B97E2552&lt;/guid&gt;&#10;                    &lt;answertext&gt;Absolute valu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B4523C7F7B704EC4B0987E4DFB68D74D&lt;/guid&gt;&#10;        &lt;description /&gt;&#10;        &lt;date&gt;1/14/2014 10:13:56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DC688925D2A45278C154D413858DCB0&lt;/guid&gt;&#10;            &lt;repollguid&gt;CEE40FC1B5C049C0B67FB13243D6416D&lt;/repollguid&gt;&#10;            &lt;sourceid&gt;F45BDCBB74C54E39ACED0FCBDBD42E18&lt;/sourceid&gt;&#10;            &lt;questiontext&gt;When more than one source point is present, the total electric field of these source points can be found by vector summing the individual electric fields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0037F32573EB4739A15738C5EB9568F9&lt;/guid&gt;&#10;                    &lt;answertext&gt;True&lt;/answertext&gt;&#10;                    &lt;valuetype&gt;1&lt;/valuetype&gt;&#10;                &lt;/answer&gt;&#10;                &lt;answer&gt;&#10;                    &lt;guid&gt;515FE6B7FEDD4A3590F8106D0E5B8545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DBA200BE135A428785BF62C0C04F661E&lt;/guid&gt;&#10;        &lt;description /&gt;&#10;        &lt;date&gt;1/14/2014 9:54:16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E72AD823B8D41EFBC62F9DCC84E29FA&lt;/guid&gt;&#10;            &lt;repollguid&gt;688FDE524E11414E820411D7FB5992AA&lt;/repollguid&gt;&#10;            &lt;sourceid&gt;24ACC58833F44FF6B1A2D77CC9BFD305&lt;/sourceid&gt;&#10;            &lt;questiontext&gt;The forces due to charges can be added vectorially just like forces from Physics I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1A1A5409D5264A39B3235BFAA7201392&lt;/guid&gt;&#10;                    &lt;answertext&gt;True&lt;/answertext&gt;&#10;                    &lt;valuetype&gt;1&lt;/valuetype&gt;&#10;                &lt;/answer&gt;&#10;                &lt;answer&gt;&#10;                    &lt;guid&gt;191A575EC24544668AAD07EF1D832429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12719C0E16464C02BB20310A211191FC&lt;/guid&gt;&#10;        &lt;description /&gt;&#10;        &lt;date&gt;1/14/2014 9:56:1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F8FD427E46B4B73B999CFCDA1237618&lt;/guid&gt;&#10;            &lt;repollguid&gt;91EDA277E3D244DB87CFF882B2CE8D3B&lt;/repollguid&gt;&#10;            &lt;sourceid&gt;384A6FA0F8244B318D7FC2975BAC0792&lt;/sourceid&gt;&#10;            &lt;questiontext&gt;Which force is stronger in atomic structur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22F498575A9D4C7D87524880A3232005&lt;/guid&gt;&#10;                    &lt;answertext&gt;Electrostatic Force&lt;/answertext&gt;&#10;                    &lt;valuetype&gt;1&lt;/valuetype&gt;&#10;                &lt;/answer&gt;&#10;                &lt;answer&gt;&#10;                    &lt;guid&gt;C5D60C84D4AD47E9AC50F62F48BD41E3&lt;/guid&gt;&#10;                    &lt;answertext&gt;Gravitational Forc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141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The magnitude of the force that two point charges exert on each other is inversely proportional to the _____ of the distance between them.</vt:lpstr>
      <vt:lpstr>The forces due to charges can be added vectorially just like forces from Physics I.</vt:lpstr>
      <vt:lpstr>Which force is stronger in atomic structure?</vt:lpstr>
      <vt:lpstr>To describe the interactions between two charged particles separated in space, we must introduce the idea of an electric</vt:lpstr>
      <vt:lpstr>The electric force and electric field have directions which are dependent upon the whether a test charge in the field is positive or negative.</vt:lpstr>
      <vt:lpstr>When more than one source point is present, the total electric field of these source points can be found by vector summing the individual electric fields.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 Question Text</dc:title>
  <dc:creator>Karl H. Frinkle</dc:creator>
  <cp:lastModifiedBy>Karl H. Frinkle</cp:lastModifiedBy>
  <cp:revision>11</cp:revision>
  <dcterms:created xsi:type="dcterms:W3CDTF">2014-01-14T15:51:23Z</dcterms:created>
  <dcterms:modified xsi:type="dcterms:W3CDTF">2014-01-15T14:44:36Z</dcterms:modified>
</cp:coreProperties>
</file>