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>
      <p:cViewPr varScale="1">
        <p:scale>
          <a:sx n="111" d="100"/>
          <a:sy n="111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8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0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99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6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2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2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5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2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4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4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8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9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59B5C-9012-4466-8948-8FB9CCF79449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4B3D8-0304-4510-9392-7FE41D28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5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9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3.xml"/><Relationship Id="rId7" Type="http://schemas.openxmlformats.org/officeDocument/2006/relationships/oleObject" Target="../embeddings/oleObject4.bin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21.xml"/><Relationship Id="rId7" Type="http://schemas.openxmlformats.org/officeDocument/2006/relationships/oleObject" Target="../embeddings/oleObject6.bin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381000"/>
            <a:ext cx="8915400" cy="2133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Charged particles moving through an electric field follow the electric field lines.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819400"/>
            <a:ext cx="4114800" cy="3306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51344959"/>
              </p:ext>
            </p:extLst>
          </p:nvPr>
        </p:nvGraphicFramePr>
        <p:xfrm>
          <a:off x="44958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958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4"/>
            </p:custDataLst>
          </p:nvPr>
        </p:nvSpPr>
        <p:spPr>
          <a:xfrm>
            <a:off x="1037590" y="33528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274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Electric Flux through a surface depends on the orientation of the surface with respect to the electric field lines.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98501038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4747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4042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/>
              <a:t>Electric Flux through a surface depends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4114800" cy="3535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on the strength of the electric field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on the surface area of the surface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A and B.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neither A nor B.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14074843"/>
              </p:ext>
            </p:extLst>
          </p:nvPr>
        </p:nvGraphicFramePr>
        <p:xfrm>
          <a:off x="4508500" y="2895600"/>
          <a:ext cx="45720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95600"/>
                        <a:ext cx="45720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684776"/>
            <a:ext cx="2355850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7761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If an object with a net charge is in an electrostatic configuration, the charge will be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47244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evenly distributed throughout the object.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only on the surface of the object.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moving around the surface of the object.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16272192"/>
              </p:ext>
            </p:extLst>
          </p:nvPr>
        </p:nvGraphicFramePr>
        <p:xfrm>
          <a:off x="5181600" y="3124200"/>
          <a:ext cx="38989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81600" y="3124200"/>
                        <a:ext cx="38989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611880"/>
            <a:ext cx="3621088" cy="107289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50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a solid object with a net charge is in an electrostatic configuration, the charge in the interior of the object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4953000" cy="3459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related to the total charge by volume.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inversely proportional to the distance from the surface of the object.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zero.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63387795"/>
              </p:ext>
            </p:extLst>
          </p:nvPr>
        </p:nvGraphicFramePr>
        <p:xfrm>
          <a:off x="5029200" y="3124200"/>
          <a:ext cx="40513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29200" y="3124200"/>
                        <a:ext cx="40513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248656"/>
            <a:ext cx="117500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717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/>
              <a:t>If an object with a net charge is in an electrostatic configuration, the charge of the object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4953000" cy="3459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located on the outer/exterior surface.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spread evenly across all surfaces.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Must be located on a surface of the object, but depends upon possible internal charges.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82883732"/>
              </p:ext>
            </p:extLst>
          </p:nvPr>
        </p:nvGraphicFramePr>
        <p:xfrm>
          <a:off x="5029200" y="3124200"/>
          <a:ext cx="40513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29200" y="3124200"/>
                        <a:ext cx="40513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267200"/>
            <a:ext cx="4001008" cy="15544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209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D055D17D5C5423D9B895DE429DF409A&lt;/guid&gt;&#10;        &lt;description /&gt;&#10;        &lt;date&gt;1/16/2014 11:25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1F78363742E4855971524358931ACA1&lt;/guid&gt;&#10;            &lt;repollguid&gt;F7E7EAA4640A46AFB4E9A3492BAB0296&lt;/repollguid&gt;&#10;            &lt;sourceid&gt;A30072C3D9BE42FFBB827E95F209ABDB&lt;/sourceid&gt;&#10;            &lt;questiontext&gt;If an object with a net charge is in an electrostatic configuration, the charge will be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A1985A53B6F48D1834BDA378221ACC8&lt;/guid&gt;&#10;                    &lt;answertext&gt;evenly distributed throughout the object.&lt;/answertext&gt;&#10;                    &lt;valuetype&gt;-1&lt;/valuetype&gt;&#10;                &lt;/answer&gt;&#10;                &lt;answer&gt;&#10;                    &lt;guid&gt;8FD97E185F2F4F40A691F403AC9D4BD1&lt;/guid&gt;&#10;                    &lt;answertext&gt;only on the surface of the object.&lt;/answertext&gt;&#10;                    &lt;valuetype&gt;1&lt;/valuetype&gt;&#10;                &lt;/answer&gt;&#10;                &lt;answer&gt;&#10;                    &lt;guid&gt;8540BF6430CB478C91AF0E3FE853A49E&lt;/guid&gt;&#10;                    &lt;answertext&gt;moving around the surface of the object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BA1FAB9A28E495096868384424022C4&lt;/guid&gt;&#10;        &lt;description /&gt;&#10;        &lt;date&gt;1/16/2014 11:34:4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E411780679444BC850E78F4C6270DED&lt;/guid&gt;&#10;            &lt;repollguid&gt;D630DA40535E49669C10E51EE1B3D95B&lt;/repollguid&gt;&#10;            &lt;sourceid&gt;6C9BB851E11F45C8B020C2E9E9D82DB6&lt;/sourceid&gt;&#10;            &lt;questiontext&gt;If a solid object with a net charge is in an electrostatic configuration, the charge in the interior of the objec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9ED54D9BB4A4CFBB94137AE380913C7&lt;/guid&gt;&#10;                    &lt;answertext&gt;is related to the total charge by volume.&lt;/answertext&gt;&#10;                    &lt;valuetype&gt;-1&lt;/valuetype&gt;&#10;                &lt;/answer&gt;&#10;                &lt;answer&gt;&#10;                    &lt;guid&gt;D5D9E53E691E4C90A69FC2BCA27F354F&lt;/guid&gt;&#10;                    &lt;answertext&gt;is inversely proportional to the distance from the surface of the object.&lt;/answertext&gt;&#10;                    &lt;valuetype&gt;-1&lt;/valuetype&gt;&#10;                &lt;/answer&gt;&#10;                &lt;answer&gt;&#10;                    &lt;guid&gt;600109D90B9344A398E312026A4062EB&lt;/guid&gt;&#10;                    &lt;answertext&gt;is zero.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F74906681014CE7B3E14ABAB4795ABC&lt;/guid&gt;&#10;        &lt;description /&gt;&#10;        &lt;date&gt;1/16/2014 10:06:3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D552B7A49D6403A9107530510F4A5E6&lt;/guid&gt;&#10;            &lt;repollguid&gt;9E1FF40E6A5347B286942C68B54EFCAE&lt;/repollguid&gt;&#10;            &lt;sourceid&gt;50E67DA43CA741438DB5F30D264F27B9&lt;/sourceid&gt;&#10;            &lt;questiontext&gt;Charged particles moving through an electric field follow the electric field lin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304684064FE14519A6336B827756D1DD&lt;/guid&gt;&#10;                    &lt;answertext&gt;True&lt;/answertext&gt;&#10;                    &lt;valuetype&gt;-1&lt;/valuetype&gt;&#10;                &lt;/answer&gt;&#10;                &lt;answer&gt;&#10;                    &lt;guid&gt;90F5B45338B04AC8A9A5574CEC55750C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BA1FAB9A28E495096868384424022C4&lt;/guid&gt;&#10;        &lt;description /&gt;&#10;        &lt;date&gt;1/16/2014 11:34:4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67517DE16884AD5A82C90969BBF83A8&lt;/guid&gt;&#10;            &lt;repollguid&gt;D630DA40535E49669C10E51EE1B3D95B&lt;/repollguid&gt;&#10;            &lt;sourceid&gt;6C9BB851E11F45C8B020C2E9E9D82DB6&lt;/sourceid&gt;&#10;            &lt;questiontext&gt;If an object with a net charge is in an electrostatic configuration, the charge of the objec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9ED54D9BB4A4CFBB94137AE380913C7&lt;/guid&gt;&#10;                    &lt;answertext&gt;is related to the total charge by volume.&lt;/answertext&gt;&#10;                    &lt;valuetype&gt;-1&lt;/valuetype&gt;&#10;                &lt;/answer&gt;&#10;                &lt;answer&gt;&#10;                    &lt;guid&gt;D5D9E53E691E4C90A69FC2BCA27F354F&lt;/guid&gt;&#10;                    &lt;answertext&gt;is inversely proportional to the distance from the surface of the object.&lt;/answertext&gt;&#10;                    &lt;valuetype&gt;-1&lt;/valuetype&gt;&#10;                &lt;/answer&gt;&#10;                &lt;answer&gt;&#10;                    &lt;guid&gt;600109D90B9344A398E312026A4062EB&lt;/guid&gt;&#10;                    &lt;answertext&gt;is zero.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C2895A2D1CC4C30ADE71CA9F1D7FD6A&lt;/guid&gt;&#10;        &lt;description /&gt;&#10;        &lt;date&gt;1/16/2014 10:18:5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6E8D7C9FA1F45B1BCB4A54D72E89977&lt;/guid&gt;&#10;            &lt;repollguid&gt;04098EB7DB604E73A51CC51B401CCD2C&lt;/repollguid&gt;&#10;            &lt;sourceid&gt;D2195EB25D8140799A629C2F52D67AFB&lt;/sourceid&gt;&#10;            &lt;questiontext&gt;Electric Flux through a surface depends on the orientation of the surface with respect to the electric field lin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E7F07FE0147403994442C4D80BF8DF8&lt;/guid&gt;&#10;                    &lt;answertext&gt;True&lt;/answertext&gt;&#10;                    &lt;valuetype&gt;1&lt;/valuetype&gt;&#10;                &lt;/answer&gt;&#10;                &lt;answer&gt;&#10;                    &lt;guid&gt;873965E086DE4D149F16AB903BAC3AA7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0445E4E8B7F40E3BE7BE1ABFF5B18E3&lt;/guid&gt;&#10;        &lt;description /&gt;&#10;        &lt;date&gt;1/16/2014 11:38:0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9C7B07DF69C4E42BDD90B9B95885602&lt;/guid&gt;&#10;            &lt;repollguid&gt;B574FB30A3414A8C8E54EA929EA3B616&lt;/repollguid&gt;&#10;            &lt;sourceid&gt;ED8DC28A82D24499ADD684B82D465344&lt;/sourceid&gt;&#10;            &lt;questiontext&gt;Electric Flux through a surface depend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221FDB1986547438B72F2DBF45476EB&lt;/guid&gt;&#10;                    &lt;answertext&gt;on the strength of the electric field&lt;/answertext&gt;&#10;                    &lt;valuetype&gt;-1&lt;/valuetype&gt;&#10;                &lt;/answer&gt;&#10;                &lt;answer&gt;&#10;                    &lt;guid&gt;DD42D02439794B3FA8838382377B67E9&lt;/guid&gt;&#10;                    &lt;answertext&gt;on the surface area of the surface&lt;/answertext&gt;&#10;                    &lt;valuetype&gt;-1&lt;/valuetype&gt;&#10;                &lt;/answer&gt;&#10;                &lt;answer&gt;&#10;                    &lt;guid&gt;B15CCC06C1EF4454A7D1A584C770B7CD&lt;/guid&gt;&#10;                    &lt;answertext&gt;both A and B.&lt;/answertext&gt;&#10;                    &lt;valuetype&gt;1&lt;/valuetype&gt;&#10;                &lt;/answer&gt;&#10;                &lt;answer&gt;&#10;                    &lt;guid&gt;38476EB97C264F8896D1A50B4AEC7B87&lt;/guid&gt;&#10;                    &lt;answertext&gt;neither A nor B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202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Charged particles moving through an electric field follow the electric field lines.</vt:lpstr>
      <vt:lpstr>Electric Flux through a surface depends on the orientation of the surface with respect to the electric field lines.</vt:lpstr>
      <vt:lpstr>Electric Flux through a surface depends</vt:lpstr>
      <vt:lpstr>If an object with a net charge is in an electrostatic configuration, the charge will be </vt:lpstr>
      <vt:lpstr>If a solid object with a net charge is in an electrostatic configuration, the charge in the interior of the object</vt:lpstr>
      <vt:lpstr>If an object with a net charge is in an electrostatic configuration, the charge of the object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14</cp:revision>
  <dcterms:created xsi:type="dcterms:W3CDTF">2014-01-16T16:04:15Z</dcterms:created>
  <dcterms:modified xsi:type="dcterms:W3CDTF">2014-01-17T19:22:36Z</dcterms:modified>
</cp:coreProperties>
</file>