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2" r:id="rId4"/>
    <p:sldId id="259" r:id="rId5"/>
    <p:sldId id="260" r:id="rId6"/>
    <p:sldId id="261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46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42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61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50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248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821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258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2814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15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7738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46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A38B6-6082-4DD2-9AFC-3912E66F7C76}" type="datetimeFigureOut">
              <a:rPr lang="en-US" smtClean="0"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C1E91-34AF-44F1-9F4C-D385228A40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516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When we have two charged particles interacting, there is a difference between potential energy and electric potential.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2971800"/>
            <a:ext cx="4114800" cy="3154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193545118"/>
              </p:ext>
            </p:extLst>
          </p:nvPr>
        </p:nvGraphicFramePr>
        <p:xfrm>
          <a:off x="4508500" y="3352800"/>
          <a:ext cx="4572000" cy="339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3352800"/>
                        <a:ext cx="4572000" cy="3390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0175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72448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685800" y="274638"/>
            <a:ext cx="7391400" cy="2392362"/>
          </a:xfrm>
        </p:spPr>
        <p:txBody>
          <a:bodyPr>
            <a:normAutofit/>
          </a:bodyPr>
          <a:lstStyle/>
          <a:p>
            <a:r>
              <a:rPr lang="en-US" dirty="0" smtClean="0"/>
              <a:t>The units on electric potential energy are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Volts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Coulombs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Newtons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41743490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1280" y="4399449"/>
            <a:ext cx="469900" cy="4699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1064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2004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Assuming that we have a electric field between a positive plate and a negative plate and that the field does positive work on a particle, the electric potential energy of the particle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5105400" cy="2697163"/>
          </a:xfrm>
        </p:spPr>
        <p:txBody>
          <a:bodyPr>
            <a:normAutofit fontScale="925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Decreases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Increases or decreases depending upon the sign of the charge of the particle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95613122"/>
              </p:ext>
            </p:extLst>
          </p:nvPr>
        </p:nvGraphicFramePr>
        <p:xfrm>
          <a:off x="4508500" y="3962400"/>
          <a:ext cx="4572000" cy="278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962400"/>
                        <a:ext cx="4572000" cy="278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01600" y="4080087"/>
            <a:ext cx="444500" cy="444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9291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2392362"/>
          </a:xfrm>
        </p:spPr>
        <p:txBody>
          <a:bodyPr>
            <a:normAutofit/>
          </a:bodyPr>
          <a:lstStyle/>
          <a:p>
            <a:r>
              <a:rPr lang="en-US" dirty="0" smtClean="0"/>
              <a:t>The units on electric potential are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Volts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Coulombs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Joules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err="1" smtClean="0"/>
              <a:t>Newtons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61273350"/>
              </p:ext>
            </p:extLst>
          </p:nvPr>
        </p:nvGraphicFramePr>
        <p:xfrm>
          <a:off x="4508500" y="3276600"/>
          <a:ext cx="4572000" cy="346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1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276600"/>
                        <a:ext cx="4572000" cy="3467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169920"/>
            <a:ext cx="933831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4828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Points in an electric field where a particle will have the same electric potential energy are found along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286000"/>
            <a:ext cx="4114800" cy="441960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electric field lines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equipotential surfaces/lines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Does not apply, no two locations will ever have the same electric potential energy.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1266948"/>
              </p:ext>
            </p:extLst>
          </p:nvPr>
        </p:nvGraphicFramePr>
        <p:xfrm>
          <a:off x="4508500" y="2514600"/>
          <a:ext cx="4572000" cy="422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514600"/>
                        <a:ext cx="4572000" cy="422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209544"/>
            <a:ext cx="3039872" cy="97536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381968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44762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It is possible for a particle to move in an electric field without the electric potential energy changing.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895600"/>
            <a:ext cx="4114800" cy="32305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The question makes no sense.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74091833"/>
              </p:ext>
            </p:extLst>
          </p:nvPr>
        </p:nvGraphicFramePr>
        <p:xfrm>
          <a:off x="4508500" y="2895600"/>
          <a:ext cx="45720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2895600"/>
                        <a:ext cx="45720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29413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781262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62B54A68D34165BE2F380AD073F7B5&lt;/guid&gt;&#10;        &lt;description /&gt;&#10;        &lt;date&gt;1/21/2014 9:41:4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131D085AFDA49B8A0C599D548EE0A00&lt;/guid&gt;&#10;            &lt;repollguid&gt;E60B2F7B95D64C0295CAB09BD1B72918&lt;/repollguid&gt;&#10;            &lt;sourceid&gt;304484340A2249A08F160DC8DC9C934C&lt;/sourceid&gt;&#10;            &lt;questiontext&gt;The units on electric potential ar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8B421B25044F2C9F89B7D74E89C3BA&lt;/guid&gt;&#10;                    &lt;answertext&gt;Volts&lt;/answertext&gt;&#10;                    &lt;valuetype&gt;1&lt;/valuetype&gt;&#10;                &lt;/answer&gt;&#10;                &lt;answer&gt;&#10;                    &lt;guid&gt;BA08D801DF754A768ECCFCB0BF4A7529&lt;/guid&gt;&#10;                    &lt;answertext&gt;Coulombs&lt;/answertext&gt;&#10;                    &lt;valuetype&gt;-1&lt;/valuetype&gt;&#10;                &lt;/answer&gt;&#10;                &lt;answer&gt;&#10;                    &lt;guid&gt;B9FEE47B13A64A429A7A752F9CE6C1A9&lt;/guid&gt;&#10;                    &lt;answertext&gt;Joules&lt;/answertext&gt;&#10;                    &lt;valuetype&gt;-1&lt;/valuetype&gt;&#10;                &lt;/answer&gt;&#10;                &lt;answer&gt;&#10;                    &lt;guid&gt;C56FBCB00D74450A84E917064E6684B0&lt;/guid&gt;&#10;                    &lt;answertext&gt;Newton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A5ECC19D59041AC89A1EBF9F55E7DE0&lt;/guid&gt;&#10;        &lt;description /&gt;&#10;        &lt;date&gt;1/21/2014 10:19:56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0321C3574748ACA41DCB3E0A7F0D32&lt;/guid&gt;&#10;            &lt;repollguid&gt;CAF7EEB013C847BFA8492553C313A892&lt;/repollguid&gt;&#10;            &lt;sourceid&gt;BE92003F9CFE47A6A12934750A64228D&lt;/sourceid&gt;&#10;            &lt;questiontext&gt;Points in an electric field where a particle will have the same electric potential energy are found along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A40ED3EDD7C44FE8D82115482FC7B96&lt;/guid&gt;&#10;                    &lt;answertext&gt;The electric field lines&lt;/answertext&gt;&#10;                    &lt;valuetype&gt;-1&lt;/valuetype&gt;&#10;                &lt;/answer&gt;&#10;                &lt;answer&gt;&#10;                    &lt;guid&gt;49A5F383FE704E9B8512E29279140DFC&lt;/guid&gt;&#10;                    &lt;answertext&gt;The equipotential surfaces/lines&lt;/answertext&gt;&#10;                    &lt;valuetype&gt;1&lt;/valuetype&gt;&#10;                &lt;/answer&gt;&#10;                &lt;answer&gt;&#10;                    &lt;guid&gt;E234C1F2FB2241F88847818AD0301D14&lt;/guid&gt;&#10;                    &lt;answertext&gt;Does not apply, no two locations will ever have the same electric potential energy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78838B3C06A74B47B1DA4B71BECDF47E&lt;/guid&gt;&#10;        &lt;description /&gt;&#10;        &lt;date&gt;1/21/2014 9:12:1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4512FCF936394CC79EAAC30C05C1E7E8&lt;/guid&gt;&#10;            &lt;repollguid&gt;5999739CE30D4339BF7BB0E77BFC21CA&lt;/repollguid&gt;&#10;            &lt;sourceid&gt;6FF5A36AFDE74820B950361B22488743&lt;/sourceid&gt;&#10;            &lt;questiontext&gt;When we have two charged particles interacting, there is a difference between potential energy and electric potential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8FAC24C3353348C48969BA0398DCD9F1&lt;/guid&gt;&#10;                    &lt;answertext&gt;True&lt;/answertext&gt;&#10;                    &lt;valuetype&gt;1&lt;/valuetype&gt;&#10;                &lt;/answer&gt;&#10;                &lt;answer&gt;&#10;                    &lt;guid&gt;8532ED8541D54AE89E5C3394CF1DFE43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847991FDEA3F434B9FE3D1758C7B753E&lt;/guid&gt;&#10;        &lt;description /&gt;&#10;        &lt;date&gt;1/21/2014 10:23:19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2679F59759D4F8BA19B789F3F46DD24&lt;/guid&gt;&#10;            &lt;repollguid&gt;ED7963B2628342EA8D897B745D94BEDF&lt;/repollguid&gt;&#10;            &lt;sourceid&gt;D1E17ECC91864E09B62347696DCF47E5&lt;/sourceid&gt;&#10;            &lt;questiontext&gt;It is possible for a particle to move in an electric field without the electric potential energy changing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6B57D867C48E46F48CEF9D8FD04956C0&lt;/guid&gt;&#10;                    &lt;answertext&gt;True&lt;/answertext&gt;&#10;                    &lt;valuetype&gt;1&lt;/valuetype&gt;&#10;                &lt;/answer&gt;&#10;                &lt;answer&gt;&#10;                    &lt;guid&gt;E1D9692DF5DF43EA96B6F2C78BD03348&lt;/guid&gt;&#10;                    &lt;answertext&gt;False&lt;/answertext&gt;&#10;                    &lt;valuetype&gt;-1&lt;/valuetype&gt;&#10;                &lt;/answer&gt;&#10;                &lt;answer&gt;&#10;                    &lt;guid&gt;85F25DD6C0C345199FDE90458466418B&lt;/guid&gt;&#10;                    &lt;answertext&gt;The question makes no sense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B962B54A68D34165BE2F380AD073F7B5&lt;/guid&gt;&#10;        &lt;description /&gt;&#10;        &lt;date&gt;1/21/2014 9:41:40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D78886513D84000BAA602E466E29D85&lt;/guid&gt;&#10;            &lt;repollguid&gt;E60B2F7B95D64C0295CAB09BD1B72918&lt;/repollguid&gt;&#10;            &lt;sourceid&gt;304484340A2249A08F160DC8DC9C934C&lt;/sourceid&gt;&#10;            &lt;questiontext&gt;The units on electric potential energy ar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288B421B25044F2C9F89B7D74E89C3BA&lt;/guid&gt;&#10;                    &lt;answertext&gt;Volts&lt;/answertext&gt;&#10;                    &lt;valuetype&gt;-1&lt;/valuetype&gt;&#10;                &lt;/answer&gt;&#10;                &lt;answer&gt;&#10;                    &lt;guid&gt;BA08D801DF754A768ECCFCB0BF4A7529&lt;/guid&gt;&#10;                    &lt;answertext&gt;Coulombs&lt;/answertext&gt;&#10;                    &lt;valuetype&gt;-1&lt;/valuetype&gt;&#10;                &lt;/answer&gt;&#10;                &lt;answer&gt;&#10;                    &lt;guid&gt;B9FEE47B13A64A429A7A752F9CE6C1A9&lt;/guid&gt;&#10;                    &lt;answertext&gt;Joules&lt;/answertext&gt;&#10;                    &lt;valuetype&gt;1&lt;/valuetype&gt;&#10;                &lt;/answer&gt;&#10;                &lt;answer&gt;&#10;                    &lt;guid&gt;C56FBCB00D74450A84E917064E6684B0&lt;/guid&gt;&#10;                    &lt;answertext&gt;Newton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AE14BBE1344544D58A00739EC9A774CF&lt;/guid&gt;&#10;        &lt;description /&gt;&#10;        &lt;date&gt;1/21/2014 10:33:3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1E7852D59D746C99527CAFB560A6B46&lt;/guid&gt;&#10;            &lt;repollguid&gt;5281A5DCF2D14E9388D0450F8075725A&lt;/repollguid&gt;&#10;            &lt;sourceid&gt;973E626AB0B842B68376B812B5C56E6D&lt;/sourceid&gt;&#10;            &lt;questiontext&gt;Assuming that we have a electric field between a positive plate and a negative plate and that the field does positive work on a particle, the electric potential energy of the particle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412E7E3D944645629F90DF2DE1822BB6&lt;/guid&gt;&#10;                    &lt;answertext&gt;Increases&lt;/answertext&gt;&#10;                    &lt;valuetype&gt;-1&lt;/valuetype&gt;&#10;                &lt;/answer&gt;&#10;                &lt;answer&gt;&#10;                    &lt;guid&gt;93F25D8558854022AD56C3B9830EEDE7&lt;/guid&gt;&#10;                    &lt;answertext&gt;Decreases&lt;/answertext&gt;&#10;                    &lt;valuetype&gt;1&lt;/valuetype&gt;&#10;                &lt;/answer&gt;&#10;                &lt;answer&gt;&#10;                    &lt;guid&gt;68A33B49AF2347248BEA132BE4B52C5F&lt;/guid&gt;&#10;                    &lt;answertext&gt;Increases or decreases depending upon the sign of the charge of the particl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158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When we have two charged particles interacting, there is a difference between potential energy and electric potential.</vt:lpstr>
      <vt:lpstr>The units on electric potential energy are</vt:lpstr>
      <vt:lpstr>Assuming that we have a electric field between a positive plate and a negative plate and that the field does positive work on a particle, the electric potential energy of the particle</vt:lpstr>
      <vt:lpstr>The units on electric potential are</vt:lpstr>
      <vt:lpstr>Points in an electric field where a particle will have the same electric potential energy are found along</vt:lpstr>
      <vt:lpstr>It is possible for a particle to move in an electric field without the electric potential energy changing.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When we have two charged particles interacting, there is a difference between potential energy and electric potential.</dc:title>
  <dc:creator>Karl H. Frinkle</dc:creator>
  <cp:lastModifiedBy>Karl H. Frinkle</cp:lastModifiedBy>
  <cp:revision>11</cp:revision>
  <dcterms:created xsi:type="dcterms:W3CDTF">2014-01-21T15:03:45Z</dcterms:created>
  <dcterms:modified xsi:type="dcterms:W3CDTF">2014-01-21T16:40:56Z</dcterms:modified>
</cp:coreProperties>
</file>