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4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4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76B8-847B-49D8-9B67-22260D2CA32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B96D-2906-4FA7-A6CC-B640398C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Electric charge comes only in integer multiples of a basic charge.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78760143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flipH="1">
            <a:off x="2057400" y="3348112"/>
            <a:ext cx="8382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583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0" y="274638"/>
            <a:ext cx="6858000" cy="1630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electron volt can also be written with units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Coulombs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Volts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Newtons</a:t>
            </a:r>
            <a:r>
              <a:rPr lang="en-US" dirty="0" smtClean="0"/>
              <a:t>/Coulomb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22410565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971800"/>
            <a:ext cx="113030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9571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device stores electric potential energy and charge, more than can be discharged by a standard battery.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Resistor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Capacitor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Electric Field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0225564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429000"/>
            <a:ext cx="1693037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013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capacitance of a parallel plate capacitor is directly proportional to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surface area of each plate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potential difference between the plates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total charge on each plate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potential difference between the plates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distance between the plates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392242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3492437" cy="740664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1037590" y="3209544"/>
            <a:ext cx="2788412" cy="8229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21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When combining capacitors in ______, the capacitors have the same charge and the voltages add.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Series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Parallel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2627945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34925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12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combining capacitors in ______, the capacitors have the same voltage and the charge of each capacitor changes.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Series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Parallel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78262036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886200"/>
            <a:ext cx="1232345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4139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009CAB2FB3949A5B664C8799E767E70&lt;/guid&gt;&#10;        &lt;description /&gt;&#10;        &lt;date&gt;1/23/2014 9:28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B9D2F3537D46AB91ECD20FC5A0230D&lt;/guid&gt;&#10;            &lt;repollguid&gt;5727351D845C44C4AD4737EFD1217B82&lt;/repollguid&gt;&#10;            &lt;sourceid&gt;0F1039F1D60A427D8BCEABA829FA6279&lt;/sourceid&gt;&#10;            &lt;questiontext&gt;The capacitance of a parallel plate capacitor is directly proportional to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F6873C79E814569ACE76072821637C1&lt;/guid&gt;&#10;                    &lt;answertext&gt;The surface area of each plate&lt;/answertext&gt;&#10;                    &lt;valuetype&gt;1&lt;/valuetype&gt;&#10;                &lt;/answer&gt;&#10;                &lt;answer&gt;&#10;                    &lt;guid&gt;621EF79FF52A4419955261312D515AC6&lt;/guid&gt;&#10;                    &lt;answertext&gt;The potential difference between the plates&lt;/answertext&gt;&#10;                    &lt;valuetype&gt;-1&lt;/valuetype&gt;&#10;                &lt;/answer&gt;&#10;                &lt;answer&gt;&#10;                    &lt;guid&gt;F8622F6857834038A7798C325F3FAC8A&lt;/guid&gt;&#10;                    &lt;answertext&gt;The total charge on each plate&lt;/answertext&gt;&#10;                    &lt;valuetype&gt;1&lt;/valuetype&gt;&#10;                &lt;/answer&gt;&#10;                &lt;answer&gt;&#10;                    &lt;guid&gt;6D8F9D949A8D49D1A0107DC1962661A3&lt;/guid&gt;&#10;                    &lt;answertext&gt;The potential difference between the plates&lt;/answertext&gt;&#10;                    &lt;valuetype&gt;-1&lt;/valuetype&gt;&#10;                &lt;/answer&gt;&#10;                &lt;answer&gt;&#10;                    &lt;guid&gt;FC4B9803C01C4635A74572407F4E9290&lt;/guid&gt;&#10;                    &lt;answertext&gt;The distance between the plat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3CA1F6FFA2348458CBA20E722398B5B&lt;/guid&gt;&#10;        &lt;description /&gt;&#10;        &lt;date&gt;1/23/2014 9:20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83D275999D42FC829C1966EB5357DE&lt;/guid&gt;&#10;            &lt;repollguid&gt;3000C638D2B64FAA9F4168FF400C7226&lt;/repollguid&gt;&#10;            &lt;sourceid&gt;FC16BC652625446FA012386BE3BD50A4&lt;/sourceid&gt;&#10;            &lt;questiontext&gt;When combining capacitors in ______, the capacitors have the same charge and the voltages ad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CA6788F90E487A9CD923E1124953D8&lt;/guid&gt;&#10;                    &lt;answertext&gt;Series&lt;/answertext&gt;&#10;                    &lt;valuetype&gt;1&lt;/valuetype&gt;&#10;                &lt;/answer&gt;&#10;                &lt;answer&gt;&#10;                    &lt;guid&gt;24978CED5609490787CAD5BE86643702&lt;/guid&gt;&#10;                    &lt;answertext&gt;Parallel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12EB8A6181E4E2782C7B517EE48E162&lt;/guid&gt;&#10;        &lt;description /&gt;&#10;        &lt;date&gt;1/23/2014 9:01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507A5985204EC998C56591B858E9EF&lt;/guid&gt;&#10;            &lt;repollguid&gt;6033B6DCB2D94EB59188F0D7A54C611D&lt;/repollguid&gt;&#10;            &lt;sourceid&gt;D1CC753FF788417A8AE3CF17E350EF3F&lt;/sourceid&gt;&#10;            &lt;questiontext&gt;Electric charge comes only in integer multiples of a basic char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4E81BBFECFD4DE18F4AA63425A51D2C&lt;/guid&gt;&#10;                    &lt;answertext&gt;True&lt;/answertext&gt;&#10;                    &lt;valuetype&gt;1&lt;/valuetype&gt;&#10;                &lt;/answer&gt;&#10;                &lt;answer&gt;&#10;                    &lt;guid&gt;E1E5C797DFBF48D695FE2CCC880E8053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3CA1F6FFA2348458CBA20E722398B5B&lt;/guid&gt;&#10;        &lt;description /&gt;&#10;        &lt;date&gt;1/23/2014 9:20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CCE66B0FB794D4AB0E21CB94E6F43F9&lt;/guid&gt;&#10;            &lt;repollguid&gt;3000C638D2B64FAA9F4168FF400C7226&lt;/repollguid&gt;&#10;            &lt;sourceid&gt;FC16BC652625446FA012386BE3BD50A4&lt;/sourceid&gt;&#10;            &lt;questiontext&gt;When combining capacitors in ______, the capacitors have the same voltage and the charge of each capacitor chang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CA6788F90E487A9CD923E1124953D8&lt;/guid&gt;&#10;                    &lt;answertext&gt;Series&lt;/answertext&gt;&#10;                    &lt;valuetype&gt;-1&lt;/valuetype&gt;&#10;                &lt;/answer&gt;&#10;                &lt;answer&gt;&#10;                    &lt;guid&gt;24978CED5609490787CAD5BE86643702&lt;/guid&gt;&#10;                    &lt;answertext&gt;Parallel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B27DEEFD8E64E7491662EA4460CA7AB&lt;/guid&gt;&#10;        &lt;description /&gt;&#10;        &lt;date&gt;1/23/2014 9:14:5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FE6EFFDA67248EFB3885C7FA04ABF56&lt;/guid&gt;&#10;            &lt;repollguid&gt;90C4A3B057C042A2A60ABF09353EA9B7&lt;/repollguid&gt;&#10;            &lt;sourceid&gt;D617C6DDA6B5489BB728E559A86A3582&lt;/sourceid&gt;&#10;            &lt;questiontext&gt;The electron volt can also be written with uni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295EE197E1F4E20ABA545023FFBEC2E&lt;/guid&gt;&#10;                    &lt;answertext&gt;Coulombs&lt;/answertext&gt;&#10;                    &lt;valuetype&gt;-1&lt;/valuetype&gt;&#10;                &lt;/answer&gt;&#10;                &lt;answer&gt;&#10;                    &lt;guid&gt;89EB71EFAE0D497990215872B3D5D480&lt;/guid&gt;&#10;                    &lt;answertext&gt;Joules&lt;/answertext&gt;&#10;                    &lt;valuetype&gt;1&lt;/valuetype&gt;&#10;                &lt;/answer&gt;&#10;                &lt;answer&gt;&#10;                    &lt;guid&gt;1D15512ADB584B5490ADDD7CF968C7B7&lt;/guid&gt;&#10;                    &lt;answertext&gt;Volts&lt;/answertext&gt;&#10;                    &lt;valuetype&gt;-1&lt;/valuetype&gt;&#10;                &lt;/answer&gt;&#10;                &lt;answer&gt;&#10;                    &lt;guid&gt;B5C931743BDF43CB9D4229221036F3F3&lt;/guid&gt;&#10;                    &lt;answertext&gt;Newtons/Coulomb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43DEA97B754198BE25FFC358E5EA64&lt;/guid&gt;&#10;        &lt;description /&gt;&#10;        &lt;date&gt;1/23/2014 9:07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3C789AC06B6496D98F6B7653DAF106E&lt;/guid&gt;&#10;            &lt;repollguid&gt;6D18603782B04BF08AE42671BD08FD11&lt;/repollguid&gt;&#10;            &lt;sourceid&gt;9BA3D19F2988469091722A1EBB3FE993&lt;/sourceid&gt;&#10;            &lt;questiontext&gt;This device stores electric potential energy and charge, more than can be discharged by a standard batter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3D107EF774F4865A29BC06D6C20B1E9&lt;/guid&gt;&#10;                    &lt;answertext&gt;Resistor&lt;/answertext&gt;&#10;                    &lt;valuetype&gt;-1&lt;/valuetype&gt;&#10;                &lt;/answer&gt;&#10;                &lt;answer&gt;&#10;                    &lt;guid&gt;334B9277176E486C941621A8BC07199A&lt;/guid&gt;&#10;                    &lt;answertext&gt;Capacitor&lt;/answertext&gt;&#10;                    &lt;valuetype&gt;1&lt;/valuetype&gt;&#10;                &lt;/answer&gt;&#10;                &lt;answer&gt;&#10;                    &lt;guid&gt;ECE8216DE8D94C198CE31D8C8280D569&lt;/guid&gt;&#10;                    &lt;answertext&gt;Electric Field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Electric charge comes only in integer multiples of a basic charge.</vt:lpstr>
      <vt:lpstr>The electron volt can also be written with units</vt:lpstr>
      <vt:lpstr>This device stores electric potential energy and charge, more than can be discharged by a standard battery.</vt:lpstr>
      <vt:lpstr>The capacitance of a parallel plate capacitor is directly proportional to</vt:lpstr>
      <vt:lpstr>When combining capacitors in ______, the capacitors have the same charge and the voltages add.</vt:lpstr>
      <vt:lpstr>When combining capacitors in ______, the capacitors have the same voltage and the charge of each capacitor changes.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2014-01-23T14:56:21Z</dcterms:created>
  <dcterms:modified xsi:type="dcterms:W3CDTF">2014-01-23T16:29:25Z</dcterms:modified>
</cp:coreProperties>
</file>