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0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3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5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8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7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8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0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2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3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5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7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04601-F4EE-40BB-8E1A-EF36885337A8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A57B-C035-4D96-ACC8-1BFA4E5D8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3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3.emf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emf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a current flows through a light, the light comes on.  The current loses electrons to the light in the process.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76600"/>
            <a:ext cx="4114800" cy="2849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89964951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8100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6595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electric field always points in the direction from 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lower to higher potential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higher to lower potential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…it Depends on the current.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038590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-10160" y="2816013"/>
            <a:ext cx="584200" cy="584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3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Electrons flow very quickly along the current induced by an electric field.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08176610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flipH="1">
            <a:off x="2057400" y="3733800"/>
            <a:ext cx="12192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4124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The electromotive force is a force.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11591659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276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670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ratio of potential difference to current, when constant, is called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resistance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resistivity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terminal voltage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56430542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017520"/>
            <a:ext cx="1775841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698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resistance of a conductor is dependent upon the temperature of the material the conductor is made of.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4114800" cy="2925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98139805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981200" y="3200400"/>
            <a:ext cx="533400" cy="5080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2151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E8F4032FEA2441DAAC0ECFA31C09616&lt;/guid&gt;&#10;        &lt;description /&gt;&#10;        &lt;date&gt;1/28/2014 2:03:3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141D0BAC3A64271810EDB61C9987C5A&lt;/guid&gt;&#10;            &lt;repollguid&gt;6F7F10F9299C44B4A5718DF9EFF3B7A4&lt;/repollguid&gt;&#10;            &lt;sourceid&gt;B0038E13A9FB4781B5D543138FF13253&lt;/sourceid&gt;&#10;            &lt;questiontext&gt;The electromotive force is a for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49BF5C675EF41A9B9E902694A648D0B&lt;/guid&gt;&#10;                    &lt;answertext&gt;True&lt;/answertext&gt;&#10;                    &lt;valuetype&gt;-1&lt;/valuetype&gt;&#10;                &lt;/answer&gt;&#10;                &lt;answer&gt;&#10;                    &lt;guid&gt;58B657DBBEB34014B58147A828BD44E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05BFA410DBF4852880CAEA418567A97&lt;/guid&gt;&#10;        &lt;description /&gt;&#10;        &lt;date&gt;1/28/2014 2:06:3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87E0584F57049B48F37AED0B6F4A8D5&lt;/guid&gt;&#10;            &lt;repollguid&gt;63A650294603487CA0178E7C53BD3D85&lt;/repollguid&gt;&#10;            &lt;sourceid&gt;B6EF72F086DB45F89EE58BDF550C57ED&lt;/sourceid&gt;&#10;            &lt;questiontext&gt;The ratio of potential difference to current, when constant, is calle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427B24F94A54C9BB0F6FDDD94A0FCB6&lt;/guid&gt;&#10;                    &lt;answertext&gt;resistance&lt;/answertext&gt;&#10;                    &lt;valuetype&gt;1&lt;/valuetype&gt;&#10;                &lt;/answer&gt;&#10;                &lt;answer&gt;&#10;                    &lt;guid&gt;43524E883E76485A92351C0521216AAF&lt;/guid&gt;&#10;                    &lt;answertext&gt;resistivity&lt;/answertext&gt;&#10;                    &lt;valuetype&gt;-1&lt;/valuetype&gt;&#10;                &lt;/answer&gt;&#10;                &lt;answer&gt;&#10;                    &lt;guid&gt;E67BD00F5F0549DA89943A0C55E8EAA9&lt;/guid&gt;&#10;                    &lt;answertext&gt;terminal voltag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C11DC09E75BC45008E0DC13F1E92C972&lt;/guid&gt;&#10;        &lt;description /&gt;&#10;        &lt;date&gt;1/28/2014 2:11:1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5972A65DA24B3E8028BBB511E38AD2&lt;/guid&gt;&#10;            &lt;repollguid&gt;5FFA5079E5104C0482B1E924AE9B6321&lt;/repollguid&gt;&#10;            &lt;sourceid&gt;AE728ED0C487459FAF646AB741AE1804&lt;/sourceid&gt;&#10;            &lt;questiontext&gt;The resistance of a conductor is dependent upon the temperature of the material the conductor is made of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21FF3C717ED475DBB3800C136B143FC&lt;/guid&gt;&#10;                    &lt;answertext&gt;True&lt;/answertext&gt;&#10;                    &lt;valuetype&gt;1&lt;/valuetype&gt;&#10;                &lt;/answer&gt;&#10;                &lt;answer&gt;&#10;                    &lt;guid&gt;DACFACFCFE394EEFA96B6E946C39A8FB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TrueFalse"/>
  <p:tag name="TPQUESTIONXML" val="﻿&lt;?xml version=&quot;1.0&quot; encoding=&quot;utf-8&quot;?&gt;&#10;&lt;questionlist&gt;&#10;    &lt;properties&gt;&#10;        &lt;guid&gt;D080749ED59A400AA9BD5BD9E8F5CDD2&lt;/guid&gt;&#10;        &lt;description /&gt;&#10;        &lt;date&gt;1/28/2014 1:54:5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F813F518AB9412C8DB58329AB4674E7&lt;/guid&gt;&#10;            &lt;repollguid&gt;C73D964CF4C446DB81F0F04EFE9AD1BC&lt;/repollguid&gt;&#10;            &lt;sourceid&gt;D667B03C61AC4AD1A26E9B4045219681&lt;/sourceid&gt;&#10;            &lt;questiontext&gt;When a current flows through a light, the light comes on.  The current loses electrons to the light in the proces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38FB1DD2920416DA2FBCAA43489B357&lt;/guid&gt;&#10;                    &lt;answertext&gt;True&lt;/answertext&gt;&#10;                    &lt;valuetype&gt;-1&lt;/valuetype&gt;&#10;                &lt;/answer&gt;&#10;                &lt;answer&gt;&#10;                    &lt;guid&gt;AF09C2F1EE1A4D03BE73FC8A2602B20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EC03BFAB34A48F9927BA38FED60703F&lt;/guid&gt;&#10;        &lt;description /&gt;&#10;        &lt;date&gt;1/28/2014 2:08:5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85EF6B9B6A84C50A9D92EBA8E8F1B04&lt;/guid&gt;&#10;            &lt;repollguid&gt;0D765DD570CF47CAB49D839C337FC621&lt;/repollguid&gt;&#10;            &lt;sourceid&gt;09B695F11D534A97870739587EC2BFE7&lt;/sourceid&gt;&#10;            &lt;questiontext&gt;An electric field always points in the direction from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93A2C2821D348C18217CDF045A1D64F&lt;/guid&gt;&#10;                    &lt;answertext&gt;lower to higher potential&lt;/answertext&gt;&#10;                    &lt;valuetype&gt;-1&lt;/valuetype&gt;&#10;                &lt;/answer&gt;&#10;                &lt;answer&gt;&#10;                    &lt;guid&gt;F2EEDDA6AD8843408CCD6A26C324EAD9&lt;/guid&gt;&#10;                    &lt;answertext&gt;higher to lower potential&lt;/answertext&gt;&#10;                    &lt;valuetype&gt;1&lt;/valuetype&gt;&#10;                &lt;/answer&gt;&#10;                &lt;answer&gt;&#10;                    &lt;guid&gt;8CA72EB92B294C88A6BADA1C4F0276AE&lt;/guid&gt;&#10;                    &lt;answertext&gt;…it Depends on the current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61254001AD0B45D48FC839C6E4C74291&lt;/guid&gt;&#10;        &lt;description /&gt;&#10;        &lt;date&gt;1/28/2014 2:01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53539ED437741E894451A55D5B973BC&lt;/guid&gt;&#10;            &lt;repollguid&gt;EDEB949FF876414197665178DBE47BB5&lt;/repollguid&gt;&#10;            &lt;sourceid&gt;5152A2169F314067950DBB228DA0941F&lt;/sourceid&gt;&#10;            &lt;questiontext&gt;Electrons flow very quickly along the current induced by an electric fiel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C8395803F064EF5B8E25C1513D39341&lt;/guid&gt;&#10;                    &lt;answertext&gt;True&lt;/answertext&gt;&#10;                    &lt;valuetype&gt;-1&lt;/valuetype&gt;&#10;                &lt;/answer&gt;&#10;                &lt;answer&gt;&#10;                    &lt;guid&gt;6B0743397D97491192D483425C26300D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When a current flows through a light, the light comes on.  The current loses electrons to the light in the process.</vt:lpstr>
      <vt:lpstr>An electric field always points in the direction from </vt:lpstr>
      <vt:lpstr>Electrons flow very quickly along the current induced by an electric field.</vt:lpstr>
      <vt:lpstr>The electromotive force is a force.</vt:lpstr>
      <vt:lpstr>The ratio of potential difference to current, when constant, is called</vt:lpstr>
      <vt:lpstr>The resistance of a conductor is dependent upon the temperature of the material the conductor is made of.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a current flows through a light, the light comes on.  The current loses electrons to the light in the process.</dc:title>
  <dc:creator>Karl H. Frinkle</dc:creator>
  <cp:lastModifiedBy>Karl H. Frinkle</cp:lastModifiedBy>
  <cp:revision>7</cp:revision>
  <dcterms:created xsi:type="dcterms:W3CDTF">2014-01-28T19:54:45Z</dcterms:created>
  <dcterms:modified xsi:type="dcterms:W3CDTF">2014-01-28T20:15:59Z</dcterms:modified>
</cp:coreProperties>
</file>