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59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2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5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1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2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6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1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3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3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5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2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4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77435-9CED-40BB-BEBE-854C22860595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00231-532B-460A-B54D-8C6C5E0A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5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6.emf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For a long conducting wire, the magnetic field induced by the current is strongest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800600" cy="3687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on the surface of the wire.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 the interior of the wire.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some fixed perpendicular distance away from the wire.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20433660"/>
              </p:ext>
            </p:extLst>
          </p:nvPr>
        </p:nvGraphicFramePr>
        <p:xfrm>
          <a:off x="4508500" y="2819400"/>
          <a:ext cx="45720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19400"/>
                        <a:ext cx="45720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484120"/>
            <a:ext cx="3556000" cy="877824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1372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 current carrying conductor </a:t>
            </a:r>
            <a:r>
              <a:rPr lang="en-US" dirty="0" smtClean="0"/>
              <a:t>in a vacuum </a:t>
            </a:r>
            <a:r>
              <a:rPr lang="en-US" dirty="0" smtClean="0"/>
              <a:t>will always create the environment which will maximize the strength of the generated magnetic field.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581400"/>
            <a:ext cx="4114800" cy="2544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4843218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1148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5740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order for a magnet to induce a current in a coil,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8006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magnet and coil must be held stationary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magnet should be moved towards the coil.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magnet should be moved away from the coil.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Either of B or C.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35647327"/>
              </p:ext>
            </p:extLst>
          </p:nvPr>
        </p:nvGraphicFramePr>
        <p:xfrm>
          <a:off x="4508500" y="1752600"/>
          <a:ext cx="4572000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752600"/>
                        <a:ext cx="4572000" cy="499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254752"/>
            <a:ext cx="2614676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3221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compute magnetic flux, we must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define a surface through which the magnetic field lines pass.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know the strength of the magnetic field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know the direction of the magnetic field on the surface.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1896687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532120"/>
            <a:ext cx="2547366" cy="50292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4365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If a surface is perpendicular to magnetic field lines, the strength of the magnetic field is simply the ratio of the magnetic flux to the area of the surface.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505200"/>
            <a:ext cx="4114800" cy="2620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39547731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550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0001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magnitude of an induced </a:t>
            </a:r>
            <a:r>
              <a:rPr lang="en-US" i="1" dirty="0" err="1" smtClean="0"/>
              <a:t>emf</a:t>
            </a:r>
            <a:r>
              <a:rPr lang="en-US" dirty="0" smtClean="0"/>
              <a:t> in a circuit depends on the number of identical turns in the circuit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47157221"/>
              </p:ext>
            </p:extLst>
          </p:nvPr>
        </p:nvGraphicFramePr>
        <p:xfrm>
          <a:off x="4508500" y="2667000"/>
          <a:ext cx="4572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7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0937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166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BD1F3EFA7084560BFE20E9E183B63D5&lt;/guid&gt;&#10;        &lt;description /&gt;&#10;        &lt;date&gt;2/11/2014 2:59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62A302FFA5E49DE9EAF2E2FD8E8A15F&lt;/guid&gt;&#10;            &lt;repollguid&gt;6C01A5E913EE4F8FBE50A4A373E0673B&lt;/repollguid&gt;&#10;            &lt;sourceid&gt;F8915EA2862D44868C705ED679DDB247&lt;/sourceid&gt;&#10;            &lt;questiontext&gt;To compute magnetic flux, we mus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848508135A74D478774FC27155E40D0&lt;/guid&gt;&#10;                    &lt;answertext&gt;define a surface through which the magnetic field lines pass.&lt;/answertext&gt;&#10;                    &lt;valuetype&gt;-1&lt;/valuetype&gt;&#10;                &lt;/answer&gt;&#10;                &lt;answer&gt;&#10;                    &lt;guid&gt;BBE06FD7352C4A0A8DD5E30C5FF60433&lt;/guid&gt;&#10;                    &lt;answertext&gt;know the strength of the magnetic field&lt;/answertext&gt;&#10;                    &lt;valuetype&gt;-1&lt;/valuetype&gt;&#10;                &lt;/answer&gt;&#10;                &lt;answer&gt;&#10;                    &lt;guid&gt;02F138F487994B58885FB2AA1B97B6D2&lt;/guid&gt;&#10;                    &lt;answertext&gt;know the direction of the magnetic field on the surface.&lt;/answertext&gt;&#10;                    &lt;valuetype&gt;-1&lt;/valuetype&gt;&#10;                &lt;/answer&gt;&#10;                &lt;answer&gt;&#10;                    &lt;guid&gt;34CFFB4B61A64005AD75C58C6F317BF9&lt;/guid&gt;&#10;                    &lt;answertext&gt;All of the above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5BAA3EA289F450D8AFE3D3A4731E406&lt;/guid&gt;&#10;        &lt;description /&gt;&#10;        &lt;date&gt;2/11/2014 3:06:2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54C33DC4D814813AE82D3D584E2426D&lt;/guid&gt;&#10;            &lt;repollguid&gt;22DFB5C9F28A486F939AC5A3C4F8981F&lt;/repollguid&gt;&#10;            &lt;sourceid&gt;ABEBA7B3C38E4BA2A72555E8F806FB4F&lt;/sourceid&gt;&#10;            &lt;questiontext&gt;If a surface is perpendicular to magnetic field lines, the strength of the magnetic field is simply the ratio of the magnetic flux to the area of the surfa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19A4184F9664C98B1E0F89C3D472CC5&lt;/guid&gt;&#10;                    &lt;answertext&gt;True&lt;/answertext&gt;&#10;                    &lt;valuetype&gt;1&lt;/valuetype&gt;&#10;                &lt;/answer&gt;&#10;                &lt;answer&gt;&#10;                    &lt;guid&gt;D2A4570A54874C87B345C9083789D8D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7A9287EC3A4F38B61A16E9EAD94298&lt;/guid&gt;&#10;        &lt;description /&gt;&#10;        &lt;date&gt;2/11/2014 3:1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5DD4259EAEC4FFC9E24F6E68DA5BB03&lt;/guid&gt;&#10;            &lt;repollguid&gt;BE6BC7FAEB664FA8AC3E6174630DCD58&lt;/repollguid&gt;&#10;            &lt;sourceid&gt;2F572A5CAC0B4FE7A5A5CEBC432EAC00&lt;/sourceid&gt;&#10;            &lt;questiontext&gt;For a long conducting wire, the magnetic field induced by the current is stronges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4A56751573643E6B85783757FB3DA0E&lt;/guid&gt;&#10;                    &lt;answertext&gt;on the surface of the wire.&lt;/answertext&gt;&#10;                    &lt;valuetype&gt;1&lt;/valuetype&gt;&#10;                &lt;/answer&gt;&#10;                &lt;answer&gt;&#10;                    &lt;guid&gt;BA62386E50714B53A499B7B975900292&lt;/guid&gt;&#10;                    &lt;answertext&gt;in the interior of the wire.&lt;/answertext&gt;&#10;                    &lt;valuetype&gt;-1&lt;/valuetype&gt;&#10;                &lt;/answer&gt;&#10;                &lt;answer&gt;&#10;                    &lt;guid&gt;5D0183AE698F44369FA30BBFF15B74B7&lt;/guid&gt;&#10;                    &lt;answertext&gt;some fixed perpendicular distance away from the wir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TrueFalse"/>
  <p:tag name="TPQUESTIONXML" val="﻿&lt;?xml version=&quot;1.0&quot; encoding=&quot;utf-8&quot;?&gt;&#10;&lt;questionlist&gt;&#10;    &lt;properties&gt;&#10;        &lt;guid&gt;4DB2AACBBA7B488384E8C30B4875986A&lt;/guid&gt;&#10;        &lt;description /&gt;&#10;        &lt;date&gt;2/11/2014 3:08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2D20411A1254128867EF8C3276E6FBE&lt;/guid&gt;&#10;            &lt;repollguid&gt;E9EF00FF1322418D9F5818E45BF5534F&lt;/repollguid&gt;&#10;            &lt;sourceid&gt;FBE36F0F6E36475BA84832A19890D272&lt;/sourceid&gt;&#10;            &lt;questiontext&gt;The magnitude of an induced emf in a circuit depends on the number of identical turns in the circui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B5466B4A05B4D58AE5D9BF8D08F14AC&lt;/guid&gt;&#10;                    &lt;answertext&gt;True&lt;/answertext&gt;&#10;                    &lt;valuetype&gt;1&lt;/valuetype&gt;&#10;                &lt;/answer&gt;&#10;                &lt;answer&gt;&#10;                    &lt;guid&gt;8EC098CC1D66498487BFEA0330C89E1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BC2C23905F74EDDA75D93B488E3A6B4&lt;/guid&gt;&#10;        &lt;description /&gt;&#10;        &lt;date&gt;2/11/2014 3:20:1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95110FFA3D34985A9354ED62065B499&lt;/guid&gt;&#10;            &lt;repollguid&gt;513F7738B5EA40DEAAED96A18DBA5AEF&lt;/repollguid&gt;&#10;            &lt;sourceid&gt;204EA99A387D47B48C17317F74CE8BA9&lt;/sourceid&gt;&#10;            &lt;questiontext&gt;A current carrying conductor in a vacuum will always create the environment which will maximize the strength of the generated magnetic fiel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AD4AFBF9BB374E88BDEDD8B6869A1810&lt;/guid&gt;&#10;                    &lt;answertext&gt;True&lt;/answertext&gt;&#10;                    &lt;valuetype&gt;-1&lt;/valuetype&gt;&#10;                &lt;/answer&gt;&#10;                &lt;answer&gt;&#10;                    &lt;guid&gt;235E84C2695A4700A359F5BFF4499776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1D95016860C43F39EE77F13F83FE075&lt;/guid&gt;&#10;        &lt;description /&gt;&#10;        &lt;date&gt;2/11/2014 2:55:5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31D3230960346C89F54C0BB0E839594&lt;/guid&gt;&#10;            &lt;repollguid&gt;FD4538EF193B4F1EAE69A9391C3C41F2&lt;/repollguid&gt;&#10;            &lt;sourceid&gt;98848BA572BB41A5BD24889D06DA5380&lt;/sourceid&gt;&#10;            &lt;questiontext&gt;In order for a magnet to induce a current in a coil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E76B95E47CB40F79543175844EC46A2&lt;/guid&gt;&#10;                    &lt;answertext&gt;the magnet and coil must be held stationary&lt;/answertext&gt;&#10;                    &lt;valuetype&gt;-1&lt;/valuetype&gt;&#10;                &lt;/answer&gt;&#10;                &lt;answer&gt;&#10;                    &lt;guid&gt;7ABBDB1A2AB240DBB5246F429B6F059F&lt;/guid&gt;&#10;                    &lt;answertext&gt;the magnet should be moved towards the coil.&lt;/answertext&gt;&#10;                    &lt;valuetype&gt;-1&lt;/valuetype&gt;&#10;                &lt;/answer&gt;&#10;                &lt;answer&gt;&#10;                    &lt;guid&gt;F63220BBB2B94538BE010D5E48CA332E&lt;/guid&gt;&#10;                    &lt;answertext&gt;the magnet should be moved away from the coil.&lt;/answertext&gt;&#10;                    &lt;valuetype&gt;-1&lt;/valuetype&gt;&#10;                &lt;/answer&gt;&#10;                &lt;answer&gt;&#10;                    &lt;guid&gt;5AE1D19BB5C74490A4EBED768A971BED&lt;/guid&gt;&#10;                    &lt;answertext&gt;Either of B or C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For a long conducting wire, the magnetic field induced by the current is strongest</vt:lpstr>
      <vt:lpstr>A current carrying conductor in a vacuum will always create the environment which will maximize the strength of the generated magnetic field.</vt:lpstr>
      <vt:lpstr>In order for a magnet to induce a current in a coil, </vt:lpstr>
      <vt:lpstr>To compute magnetic flux, we must</vt:lpstr>
      <vt:lpstr>If a surface is perpendicular to magnetic field lines, the strength of the magnetic field is simply the ratio of the magnetic flux to the area of the surface.</vt:lpstr>
      <vt:lpstr>The magnitude of an induced emf in a circuit depends on the number of identical turns in the circuit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13</cp:revision>
  <dcterms:created xsi:type="dcterms:W3CDTF">2014-02-11T20:55:10Z</dcterms:created>
  <dcterms:modified xsi:type="dcterms:W3CDTF">2014-02-11T21:25:20Z</dcterms:modified>
</cp:coreProperties>
</file>