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3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02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0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9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6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7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1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0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2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7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51BB4-2635-40EF-B881-5D8F7172A82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7C303-0E15-463E-9EE5-B2DEA0EE6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2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9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en-US" sz="2800" dirty="0" smtClean="0"/>
              <a:t>Find the direction of the induced magnetic field given the following change in magnetic field strength.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4419600"/>
            <a:ext cx="4114800" cy="1706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Into the page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Out of the page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34501626"/>
              </p:ext>
            </p:extLst>
          </p:nvPr>
        </p:nvGraphicFramePr>
        <p:xfrm>
          <a:off x="4508500" y="3733800"/>
          <a:ext cx="45720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295400"/>
            <a:ext cx="5410200" cy="2492146"/>
          </a:xfrm>
          <a:prstGeom prst="rect">
            <a:avLst/>
          </a:prstGeom>
        </p:spPr>
      </p:pic>
      <p:sp>
        <p:nvSpPr>
          <p:cNvPr id="8" name="CAI1"/>
          <p:cNvSpPr/>
          <p:nvPr>
            <p:custDataLst>
              <p:tags r:id="rId5"/>
            </p:custDataLst>
          </p:nvPr>
        </p:nvSpPr>
        <p:spPr>
          <a:xfrm>
            <a:off x="1037590" y="4953000"/>
            <a:ext cx="2612898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8200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en-US" sz="2800" dirty="0" smtClean="0"/>
              <a:t>Find the direction the current in the coil given the following change in magnetic field.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86200"/>
            <a:ext cx="4114800" cy="2239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Clockwise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Counter-clockwise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 current is present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44067943"/>
              </p:ext>
            </p:extLst>
          </p:nvPr>
        </p:nvGraphicFramePr>
        <p:xfrm>
          <a:off x="4508500" y="3733800"/>
          <a:ext cx="45720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295400"/>
            <a:ext cx="5410200" cy="2492146"/>
          </a:xfrm>
          <a:prstGeom prst="rect">
            <a:avLst/>
          </a:prstGeom>
        </p:spPr>
      </p:pic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419600"/>
            <a:ext cx="3152585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9138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962400" y="274638"/>
            <a:ext cx="5105400" cy="3306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conducting rod (black) in a magnetic field (orange) is moving with velocity v (red).  Find the direction of the force the magnetic field exerts on the bar.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86200"/>
            <a:ext cx="4114800" cy="2239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From a to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From b to a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Out of the picture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Into the picture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29067164"/>
              </p:ext>
            </p:extLst>
          </p:nvPr>
        </p:nvGraphicFramePr>
        <p:xfrm>
          <a:off x="4508500" y="3733800"/>
          <a:ext cx="45720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05" y="381000"/>
            <a:ext cx="3581400" cy="3230423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370832"/>
            <a:ext cx="2011934" cy="536448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6422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962400" y="274638"/>
            <a:ext cx="5105400" cy="3306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conducting rod (black) in a magnetic field (orange) is moving with velocity (red) and the direction of the force the magnetic field exerts on the bar points towards a (pink).  What  direction is the electric field on the conducting rod?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86200"/>
            <a:ext cx="4114800" cy="2239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From a to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From b to a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Out of the picture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Into the picture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60205614"/>
              </p:ext>
            </p:extLst>
          </p:nvPr>
        </p:nvGraphicFramePr>
        <p:xfrm>
          <a:off x="4508500" y="3733800"/>
          <a:ext cx="45720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1000"/>
            <a:ext cx="3816040" cy="3124200"/>
          </a:xfrm>
          <a:prstGeom prst="rect">
            <a:avLst/>
          </a:prstGeom>
        </p:spPr>
      </p:pic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1037590" y="3931920"/>
            <a:ext cx="2011934" cy="438912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008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en-US" sz="2800" dirty="0" smtClean="0"/>
              <a:t>Find the direction the magnetic field in the coil given that the current moves from a to b.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86200"/>
            <a:ext cx="4114800" cy="2239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To the left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Down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Up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Into the page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Out of the page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75725341"/>
              </p:ext>
            </p:extLst>
          </p:nvPr>
        </p:nvGraphicFramePr>
        <p:xfrm>
          <a:off x="4508500" y="3733800"/>
          <a:ext cx="45720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9200"/>
            <a:ext cx="5486400" cy="2536048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3931920"/>
            <a:ext cx="1234758" cy="268224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4126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DB45C89E21744A8AE25B3DBC4F1E380&lt;/guid&gt;&#10;        &lt;description /&gt;&#10;        &lt;date&gt;2/18/2014 10:5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92AC46DDB014083BD9FA61C6C4E5A96&lt;/guid&gt;&#10;            &lt;repollguid&gt;B62EF04F7A7E4E18A6EE188DB1232764&lt;/repollguid&gt;&#10;            &lt;sourceid&gt;952DF9734BFC4013A72212FEA75C21A2&lt;/sourceid&gt;&#10;            &lt;questiontext&gt;A conducting rod (black) in a magnetic field (orange) is moving with velocity v (red).  Find the direction of the force the magnetic field exerts on the ba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6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D0EE18730E4495B23C7699DECAF236&lt;/guid&gt;&#10;                    &lt;answertext&gt;From a to b&lt;/answertext&gt;&#10;                    &lt;valuetype&gt;-1&lt;/valuetype&gt;&#10;                &lt;/answer&gt;&#10;                &lt;answer&gt;&#10;                    &lt;guid&gt;FE2438A3AF274DB585CB76A351BBAA11&lt;/guid&gt;&#10;                    &lt;answertext&gt;From b to a&lt;/answertext&gt;&#10;                    &lt;valuetype&gt;1&lt;/valuetype&gt;&#10;                &lt;/answer&gt;&#10;                &lt;answer&gt;&#10;                    &lt;guid&gt;61CA69E7DB9E401F939EA9C665683672&lt;/guid&gt;&#10;                    &lt;answertext&gt;Out of the picture&lt;/answertext&gt;&#10;                    &lt;valuetype&gt;-1&lt;/valuetype&gt;&#10;                &lt;/answer&gt;&#10;                &lt;answer&gt;&#10;                    &lt;guid&gt;E71BAF974EF244F9B48EE01D0EC25D77&lt;/guid&gt;&#10;                    &lt;answertext&gt;Into the pictur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DB45C89E21744A8AE25B3DBC4F1E380&lt;/guid&gt;&#10;        &lt;description /&gt;&#10;        &lt;date&gt;2/18/2014 10:5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A68B79595A44191889E58AD47EAB20E&lt;/guid&gt;&#10;            &lt;repollguid&gt;B62EF04F7A7E4E18A6EE188DB1232764&lt;/repollguid&gt;&#10;            &lt;sourceid&gt;952DF9734BFC4013A72212FEA75C21A2&lt;/sourceid&gt;&#10;            &lt;questiontext&gt;A conducting rod (black) in a magnetic field (orange) is moving with velocity (red) and the direction of the force the magnetic field exerts on the bar points towards a (pink).  What  direction is the electric field on the conducting ro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6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D0EE18730E4495B23C7699DECAF236&lt;/guid&gt;&#10;                    &lt;answertext&gt;From a to b&lt;/answertext&gt;&#10;                    &lt;valuetype&gt;1&lt;/valuetype&gt;&#10;                &lt;/answer&gt;&#10;                &lt;answer&gt;&#10;                    &lt;guid&gt;FE2438A3AF274DB585CB76A351BBAA11&lt;/guid&gt;&#10;                    &lt;answertext&gt;From b to a&lt;/answertext&gt;&#10;                    &lt;valuetype&gt;-1&lt;/valuetype&gt;&#10;                &lt;/answer&gt;&#10;                &lt;answer&gt;&#10;                    &lt;guid&gt;61CA69E7DB9E401F939EA9C665683672&lt;/guid&gt;&#10;                    &lt;answertext&gt;Out of the picture&lt;/answertext&gt;&#10;                    &lt;valuetype&gt;-1&lt;/valuetype&gt;&#10;                &lt;/answer&gt;&#10;                &lt;answer&gt;&#10;                    &lt;guid&gt;E71BAF974EF244F9B48EE01D0EC25D77&lt;/guid&gt;&#10;                    &lt;answertext&gt;Into the pictur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DB45C89E21744A8AE25B3DBC4F1E380&lt;/guid&gt;&#10;        &lt;description /&gt;&#10;        &lt;date&gt;2/18/2014 10:5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C6917F489F1446DA8223A3CAB3EFD3F&lt;/guid&gt;&#10;            &lt;repollguid&gt;B62EF04F7A7E4E18A6EE188DB1232764&lt;/repollguid&gt;&#10;            &lt;sourceid&gt;952DF9734BFC4013A72212FEA75C21A2&lt;/sourceid&gt;&#10;            &lt;questiontext&gt;Find the direction the magnetic field in the coil given that the current moves from a to b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6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D0EE18730E4495B23C7699DECAF236&lt;/guid&gt;&#10;                    &lt;answertext&gt;To the left&lt;/answertext&gt;&#10;                    &lt;valuetype&gt;1&lt;/valuetype&gt;&#10;                &lt;/answer&gt;&#10;                &lt;answer&gt;&#10;                    &lt;guid&gt;FE2438A3AF274DB585CB76A351BBAA11&lt;/guid&gt;&#10;                    &lt;answertext&gt;To the right&lt;/answertext&gt;&#10;                    &lt;valuetype&gt;-1&lt;/valuetype&gt;&#10;                &lt;/answer&gt;&#10;                &lt;answer&gt;&#10;                    &lt;guid&gt;61CA69E7DB9E401F939EA9C665683672&lt;/guid&gt;&#10;                    &lt;answertext&gt;Down&lt;/answertext&gt;&#10;                    &lt;valuetype&gt;-1&lt;/valuetype&gt;&#10;                &lt;/answer&gt;&#10;                &lt;answer&gt;&#10;                    &lt;guid&gt;239C665FB27A4E37920F3D92E9D55BD0&lt;/guid&gt;&#10;                    &lt;answertext&gt;Up&lt;/answertext&gt;&#10;                    &lt;valuetype&gt;-1&lt;/valuetype&gt;&#10;                &lt;/answer&gt;&#10;                &lt;answer&gt;&#10;                    &lt;guid&gt;0E589D156A874B24BB9EDFD593D874D6&lt;/guid&gt;&#10;                    &lt;answertext&gt;Into the page&lt;/answertext&gt;&#10;                    &lt;valuetype&gt;-1&lt;/valuetype&gt;&#10;                &lt;/answer&gt;&#10;                &lt;answer&gt;&#10;                    &lt;guid&gt;6EA4B3B926B74936AEFEFBFF4810059D&lt;/guid&gt;&#10;                    &lt;answertext&gt;Out of the pag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DB45C89E21744A8AE25B3DBC4F1E380&lt;/guid&gt;&#10;        &lt;description /&gt;&#10;        &lt;date&gt;2/18/2014 10:5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AEE95697F5A48D4ACAFD17DBD9E9AA2&lt;/guid&gt;&#10;            &lt;repollguid&gt;B62EF04F7A7E4E18A6EE188DB1232764&lt;/repollguid&gt;&#10;            &lt;sourceid&gt;952DF9734BFC4013A72212FEA75C21A2&lt;/sourceid&gt;&#10;            &lt;questiontext&gt;Find the direction of the induced magnetic field given the following change in magnetic field strength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6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D0EE18730E4495B23C7699DECAF236&lt;/guid&gt;&#10;                    &lt;answertext&gt;Into the page&lt;/answertext&gt;&#10;                    &lt;valuetype&gt;-1&lt;/valuetype&gt;&#10;                &lt;/answer&gt;&#10;                &lt;answer&gt;&#10;                    &lt;guid&gt;FE2438A3AF274DB585CB76A351BBAA11&lt;/guid&gt;&#10;                    &lt;answertext&gt;Out of the pag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DB45C89E21744A8AE25B3DBC4F1E380&lt;/guid&gt;&#10;        &lt;description /&gt;&#10;        &lt;date&gt;2/18/2014 10:5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4892851F9A046F6A0DBC2FEB2A17647&lt;/guid&gt;&#10;            &lt;repollguid&gt;B62EF04F7A7E4E18A6EE188DB1232764&lt;/repollguid&gt;&#10;            &lt;sourceid&gt;952DF9734BFC4013A72212FEA75C21A2&lt;/sourceid&gt;&#10;            &lt;questiontext&gt;Find the direction the current in the coil given the following change in magnetic fiel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6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D0EE18730E4495B23C7699DECAF236&lt;/guid&gt;&#10;                    &lt;answertext&gt;Clockwise&lt;/answertext&gt;&#10;                    &lt;valuetype&gt;-1&lt;/valuetype&gt;&#10;                &lt;/answer&gt;&#10;                &lt;answer&gt;&#10;                    &lt;guid&gt;FE2438A3AF274DB585CB76A351BBAA11&lt;/guid&gt;&#10;                    &lt;answertext&gt;Counter-clockwise&lt;/answertext&gt;&#10;                    &lt;valuetype&gt;1&lt;/valuetype&gt;&#10;                &lt;/answer&gt;&#10;                &lt;answer&gt;&#10;                    &lt;guid&gt;61CA69E7DB9E401F939EA9C665683672&lt;/guid&gt;&#10;                    &lt;answertext&gt;No current is present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195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Graph Chart</vt:lpstr>
      <vt:lpstr>Find the direction of the induced magnetic field given the following change in magnetic field strength.</vt:lpstr>
      <vt:lpstr>Find the direction the current in the coil given the following change in magnetic field.</vt:lpstr>
      <vt:lpstr>A conducting rod (black) in a magnetic field (orange) is moving with velocity v (red).  Find the direction of the force the magnetic field exerts on the bar.</vt:lpstr>
      <vt:lpstr>A conducting rod (black) in a magnetic field (orange) is moving with velocity (red) and the direction of the force the magnetic field exerts on the bar points towards a (pink).  What  direction is the electric field on the conducting rod?</vt:lpstr>
      <vt:lpstr>Find the direction the magnetic field in the coil given that the current moves from a to b.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Question Text</dc:title>
  <dc:creator>Karl H. Frinkle</dc:creator>
  <cp:lastModifiedBy>Karl H. Frinkle</cp:lastModifiedBy>
  <cp:revision>7</cp:revision>
  <dcterms:created xsi:type="dcterms:W3CDTF">2014-02-18T16:57:15Z</dcterms:created>
  <dcterms:modified xsi:type="dcterms:W3CDTF">2014-02-18T17:26:03Z</dcterms:modified>
</cp:coreProperties>
</file>